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 id="2147484198" r:id="rId2"/>
    <p:sldMasterId id="2147484204" r:id="rId3"/>
    <p:sldMasterId id="2147484210" r:id="rId4"/>
    <p:sldMasterId id="2147484216" r:id="rId5"/>
    <p:sldMasterId id="2147484222" r:id="rId6"/>
  </p:sldMasterIdLst>
  <p:notesMasterIdLst>
    <p:notesMasterId r:id="rId14"/>
  </p:notesMasterIdLst>
  <p:handoutMasterIdLst>
    <p:handoutMasterId r:id="rId15"/>
  </p:handoutMasterIdLst>
  <p:sldIdLst>
    <p:sldId id="343" r:id="rId7"/>
    <p:sldId id="344" r:id="rId8"/>
    <p:sldId id="346" r:id="rId9"/>
    <p:sldId id="347" r:id="rId10"/>
    <p:sldId id="348" r:id="rId11"/>
    <p:sldId id="349" r:id="rId12"/>
    <p:sldId id="345" r:id="rId1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ECFF"/>
    <a:srgbClr val="0000CC"/>
    <a:srgbClr val="FFFFCC"/>
    <a:srgbClr val="FFCCFF"/>
    <a:srgbClr val="33CCFF"/>
    <a:srgbClr val="FF66FF"/>
    <a:srgbClr val="FF00FF"/>
    <a:srgbClr val="CC33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0" autoAdjust="0"/>
    <p:restoredTop sz="96081" autoAdjust="0"/>
  </p:normalViewPr>
  <p:slideViewPr>
    <p:cSldViewPr>
      <p:cViewPr varScale="1">
        <p:scale>
          <a:sx n="100" d="100"/>
          <a:sy n="100" d="100"/>
        </p:scale>
        <p:origin x="14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5" d="100"/>
          <a:sy n="75" d="100"/>
        </p:scale>
        <p:origin x="27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575" cy="512763"/>
          </a:xfrm>
          <a:prstGeom prst="rect">
            <a:avLst/>
          </a:prstGeom>
        </p:spPr>
        <p:txBody>
          <a:bodyPr vert="horz" lIns="91432" tIns="45717" rIns="91432"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40" y="2"/>
            <a:ext cx="3076575" cy="512763"/>
          </a:xfrm>
          <a:prstGeom prst="rect">
            <a:avLst/>
          </a:prstGeom>
        </p:spPr>
        <p:txBody>
          <a:bodyPr vert="horz" lIns="91432" tIns="45717" rIns="91432" bIns="45717" rtlCol="0"/>
          <a:lstStyle>
            <a:lvl1pPr algn="r">
              <a:defRPr sz="1200"/>
            </a:lvl1pPr>
          </a:lstStyle>
          <a:p>
            <a:fld id="{53402CE5-3C56-41B2-9792-637C7B4B466F}" type="datetimeFigureOut">
              <a:rPr kumimoji="1" lang="ja-JP" altLang="en-US" smtClean="0"/>
              <a:t>2020/11/29</a:t>
            </a:fld>
            <a:endParaRPr kumimoji="1" lang="ja-JP" altLang="en-US"/>
          </a:p>
        </p:txBody>
      </p:sp>
      <p:sp>
        <p:nvSpPr>
          <p:cNvPr id="4" name="フッター プレースホルダー 3"/>
          <p:cNvSpPr>
            <a:spLocks noGrp="1"/>
          </p:cNvSpPr>
          <p:nvPr>
            <p:ph type="ftr" sz="quarter" idx="2"/>
          </p:nvPr>
        </p:nvSpPr>
        <p:spPr>
          <a:xfrm>
            <a:off x="1" y="9721852"/>
            <a:ext cx="3076575" cy="512763"/>
          </a:xfrm>
          <a:prstGeom prst="rect">
            <a:avLst/>
          </a:prstGeom>
        </p:spPr>
        <p:txBody>
          <a:bodyPr vert="horz" lIns="91432" tIns="45717" rIns="91432"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40" y="9721852"/>
            <a:ext cx="3076575" cy="512763"/>
          </a:xfrm>
          <a:prstGeom prst="rect">
            <a:avLst/>
          </a:prstGeom>
        </p:spPr>
        <p:txBody>
          <a:bodyPr vert="horz" lIns="91432" tIns="45717" rIns="91432" bIns="45717" rtlCol="0" anchor="b"/>
          <a:lstStyle>
            <a:lvl1pPr algn="r">
              <a:defRPr sz="1200"/>
            </a:lvl1pPr>
          </a:lstStyle>
          <a:p>
            <a:fld id="{CF038E94-6190-4F83-BFC0-FC08480247D1}" type="slidenum">
              <a:rPr kumimoji="1" lang="ja-JP" altLang="en-US" smtClean="0"/>
              <a:t>‹#›</a:t>
            </a:fld>
            <a:endParaRPr kumimoji="1" lang="ja-JP" altLang="en-US"/>
          </a:p>
        </p:txBody>
      </p:sp>
    </p:spTree>
    <p:extLst>
      <p:ext uri="{BB962C8B-B14F-4D97-AF65-F5344CB8AC3E}">
        <p14:creationId xmlns:p14="http://schemas.microsoft.com/office/powerpoint/2010/main" val="400176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6363" cy="511731"/>
          </a:xfrm>
          <a:prstGeom prst="rect">
            <a:avLst/>
          </a:prstGeom>
        </p:spPr>
        <p:txBody>
          <a:bodyPr vert="horz" lIns="99040" tIns="49520" rIns="99040" bIns="4952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2"/>
            <a:ext cx="3076363" cy="511731"/>
          </a:xfrm>
          <a:prstGeom prst="rect">
            <a:avLst/>
          </a:prstGeom>
        </p:spPr>
        <p:txBody>
          <a:bodyPr vert="horz" lIns="99040" tIns="49520" rIns="99040" bIns="49520" rtlCol="0"/>
          <a:lstStyle>
            <a:lvl1pPr algn="r">
              <a:defRPr sz="1300"/>
            </a:lvl1pPr>
          </a:lstStyle>
          <a:p>
            <a:fld id="{D9E93256-1E8F-4572-A257-D09D13E9073C}" type="datetimeFigureOut">
              <a:rPr kumimoji="1" lang="ja-JP" altLang="en-US" smtClean="0"/>
              <a:t>2020/11/29</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6363" cy="511731"/>
          </a:xfrm>
          <a:prstGeom prst="rect">
            <a:avLst/>
          </a:prstGeom>
        </p:spPr>
        <p:txBody>
          <a:bodyPr vert="horz" lIns="99040" tIns="49520" rIns="99040" bIns="495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8"/>
            <a:ext cx="3076363" cy="511731"/>
          </a:xfrm>
          <a:prstGeom prst="rect">
            <a:avLst/>
          </a:prstGeom>
        </p:spPr>
        <p:txBody>
          <a:bodyPr vert="horz" lIns="99040" tIns="49520" rIns="99040" bIns="49520" rtlCol="0" anchor="b"/>
          <a:lstStyle>
            <a:lvl1pPr algn="r">
              <a:defRPr sz="1300"/>
            </a:lvl1pPr>
          </a:lstStyle>
          <a:p>
            <a:fld id="{AB1E05D7-E0B5-4966-9F6E-A248BA1F3109}" type="slidenum">
              <a:rPr kumimoji="1" lang="ja-JP" altLang="en-US" smtClean="0"/>
              <a:t>‹#›</a:t>
            </a:fld>
            <a:endParaRPr kumimoji="1" lang="ja-JP" altLang="en-US"/>
          </a:p>
        </p:txBody>
      </p:sp>
    </p:spTree>
    <p:extLst>
      <p:ext uri="{BB962C8B-B14F-4D97-AF65-F5344CB8AC3E}">
        <p14:creationId xmlns:p14="http://schemas.microsoft.com/office/powerpoint/2010/main" val="2349958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1</a:t>
            </a:fld>
            <a:endParaRPr kumimoji="1" lang="ja-JP" altLang="en-US"/>
          </a:p>
        </p:txBody>
      </p:sp>
    </p:spTree>
    <p:extLst>
      <p:ext uri="{BB962C8B-B14F-4D97-AF65-F5344CB8AC3E}">
        <p14:creationId xmlns:p14="http://schemas.microsoft.com/office/powerpoint/2010/main" val="328136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2</a:t>
            </a:fld>
            <a:endParaRPr kumimoji="1" lang="ja-JP" altLang="en-US"/>
          </a:p>
        </p:txBody>
      </p:sp>
    </p:spTree>
    <p:extLst>
      <p:ext uri="{BB962C8B-B14F-4D97-AF65-F5344CB8AC3E}">
        <p14:creationId xmlns:p14="http://schemas.microsoft.com/office/powerpoint/2010/main" val="172950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3</a:t>
            </a:fld>
            <a:endParaRPr kumimoji="1" lang="ja-JP" altLang="en-US"/>
          </a:p>
        </p:txBody>
      </p:sp>
    </p:spTree>
    <p:extLst>
      <p:ext uri="{BB962C8B-B14F-4D97-AF65-F5344CB8AC3E}">
        <p14:creationId xmlns:p14="http://schemas.microsoft.com/office/powerpoint/2010/main" val="361321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4</a:t>
            </a:fld>
            <a:endParaRPr kumimoji="1" lang="ja-JP" altLang="en-US"/>
          </a:p>
        </p:txBody>
      </p:sp>
    </p:spTree>
    <p:extLst>
      <p:ext uri="{BB962C8B-B14F-4D97-AF65-F5344CB8AC3E}">
        <p14:creationId xmlns:p14="http://schemas.microsoft.com/office/powerpoint/2010/main" val="38008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5</a:t>
            </a:fld>
            <a:endParaRPr kumimoji="1" lang="ja-JP" altLang="en-US"/>
          </a:p>
        </p:txBody>
      </p:sp>
    </p:spTree>
    <p:extLst>
      <p:ext uri="{BB962C8B-B14F-4D97-AF65-F5344CB8AC3E}">
        <p14:creationId xmlns:p14="http://schemas.microsoft.com/office/powerpoint/2010/main" val="120052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6</a:t>
            </a:fld>
            <a:endParaRPr kumimoji="1" lang="ja-JP" altLang="en-US"/>
          </a:p>
        </p:txBody>
      </p:sp>
    </p:spTree>
    <p:extLst>
      <p:ext uri="{BB962C8B-B14F-4D97-AF65-F5344CB8AC3E}">
        <p14:creationId xmlns:p14="http://schemas.microsoft.com/office/powerpoint/2010/main" val="300865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1E05D7-E0B5-4966-9F6E-A248BA1F3109}" type="slidenum">
              <a:rPr kumimoji="1" lang="ja-JP" altLang="en-US" smtClean="0"/>
              <a:t>7</a:t>
            </a:fld>
            <a:endParaRPr kumimoji="1" lang="ja-JP" altLang="en-US"/>
          </a:p>
        </p:txBody>
      </p:sp>
    </p:spTree>
    <p:extLst>
      <p:ext uri="{BB962C8B-B14F-4D97-AF65-F5344CB8AC3E}">
        <p14:creationId xmlns:p14="http://schemas.microsoft.com/office/powerpoint/2010/main" val="199146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319423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53230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146128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298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41244915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3407391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359864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600201"/>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17924041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3612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25241687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3472456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1241053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4709642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600201"/>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10853672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773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2049868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7205958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3991355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600201"/>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41859647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212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34748019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45889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1557085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4007149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600201"/>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15776740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84517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17567622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2161673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24316512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Tabellenplatzhalter 2"/>
          <p:cNvSpPr>
            <a:spLocks noGrp="1"/>
          </p:cNvSpPr>
          <p:nvPr>
            <p:ph type="tbl" idx="1"/>
          </p:nvPr>
        </p:nvSpPr>
        <p:spPr>
          <a:xfrm>
            <a:off x="457200" y="1600201"/>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17874368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78904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76910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4698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363951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393819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6E09F0A-E268-4B71-BF6C-02C1FB4DCFD5}" type="datetimeFigureOut">
              <a:rPr kumimoji="1" lang="ja-JP" altLang="en-US" smtClean="0"/>
              <a:t>2020/11/29</a:t>
            </a:fld>
            <a:endParaRPr kumimoji="1" lang="ja-JP" altLang="en-US"/>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389238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4.xml"/><Relationship Id="rId7"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E09F0A-E268-4B71-BF6C-02C1FB4DCFD5}" type="datetimeFigureOut">
              <a:rPr kumimoji="1" lang="ja-JP" altLang="en-US" smtClean="0"/>
              <a:t>2020/11/29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7C1F9D-76A7-4453-B16B-77497310F6A9}" type="slidenum">
              <a:rPr kumimoji="1" lang="ja-JP" altLang="en-US" smtClean="0"/>
              <a:t>‹#›</a:t>
            </a:fld>
            <a:endParaRPr kumimoji="1" lang="ja-JP" altLang="en-US"/>
          </a:p>
        </p:txBody>
      </p:sp>
    </p:spTree>
    <p:extLst>
      <p:ext uri="{BB962C8B-B14F-4D97-AF65-F5344CB8AC3E}">
        <p14:creationId xmlns:p14="http://schemas.microsoft.com/office/powerpoint/2010/main" val="161540454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849313"/>
            <a:ext cx="9144000" cy="163512"/>
            <a:chOff x="0" y="535"/>
            <a:chExt cx="6240" cy="103"/>
          </a:xfrm>
        </p:grpSpPr>
        <p:sp>
          <p:nvSpPr>
            <p:cNvPr id="2059" name="Rectangle 9"/>
            <p:cNvSpPr>
              <a:spLocks noChangeArrowheads="1"/>
            </p:cNvSpPr>
            <p:nvPr/>
          </p:nvSpPr>
          <p:spPr bwMode="auto">
            <a:xfrm>
              <a:off x="0" y="535"/>
              <a:ext cx="5343" cy="10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200">
                <a:solidFill>
                  <a:srgbClr val="000000"/>
                </a:solidFill>
                <a:ea typeface="ＭＳ Ｐゴシック" panose="020B0600070205080204" pitchFamily="50" charset="-128"/>
              </a:endParaRPr>
            </a:p>
          </p:txBody>
        </p:sp>
        <p:sp>
          <p:nvSpPr>
            <p:cNvPr id="2060" name="Rectangle 10"/>
            <p:cNvSpPr>
              <a:spLocks noChangeArrowheads="1"/>
            </p:cNvSpPr>
            <p:nvPr/>
          </p:nvSpPr>
          <p:spPr bwMode="auto">
            <a:xfrm>
              <a:off x="4390" y="535"/>
              <a:ext cx="1850" cy="102"/>
            </a:xfrm>
            <a:prstGeom prst="rect">
              <a:avLst/>
            </a:prstGeom>
            <a:solidFill>
              <a:srgbClr val="1F3B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015">
                <a:solidFill>
                  <a:srgbClr val="FFFFFF"/>
                </a:solidFill>
                <a:latin typeface="Univers" pitchFamily="34" charset="0"/>
                <a:ea typeface="ＭＳ Ｐゴシック" panose="020B0600070205080204" pitchFamily="50" charset="-128"/>
              </a:endParaRPr>
            </a:p>
          </p:txBody>
        </p:sp>
      </p:grpSp>
      <p:sp>
        <p:nvSpPr>
          <p:cNvPr id="2051" name="Line 44"/>
          <p:cNvSpPr>
            <a:spLocks noChangeShapeType="1"/>
          </p:cNvSpPr>
          <p:nvPr/>
        </p:nvSpPr>
        <p:spPr bwMode="auto">
          <a:xfrm>
            <a:off x="0" y="6249988"/>
            <a:ext cx="91440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1200">
              <a:solidFill>
                <a:srgbClr val="000000"/>
              </a:solidFill>
              <a:cs typeface="Arial" panose="020B0604020202020204" pitchFamily="34" charset="0"/>
            </a:endParaRPr>
          </a:p>
        </p:txBody>
      </p:sp>
      <p:pic>
        <p:nvPicPr>
          <p:cNvPr id="205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481" y="6394451"/>
            <a:ext cx="52607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49"/>
          <p:cNvGrpSpPr>
            <a:grpSpLocks/>
          </p:cNvGrpSpPr>
          <p:nvPr/>
        </p:nvGrpSpPr>
        <p:grpSpPr bwMode="auto">
          <a:xfrm>
            <a:off x="6101862" y="106363"/>
            <a:ext cx="2590800" cy="679450"/>
            <a:chOff x="444" y="1162"/>
            <a:chExt cx="4763" cy="1151"/>
          </a:xfrm>
        </p:grpSpPr>
        <p:pic>
          <p:nvPicPr>
            <p:cNvPr id="2057" name="Picture 50"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r="56366"/>
            <a:stretch>
              <a:fillRect/>
            </a:stretch>
          </p:blipFill>
          <p:spPr bwMode="auto">
            <a:xfrm>
              <a:off x="3120" y="1162"/>
              <a:ext cx="208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1"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l="47418"/>
            <a:stretch>
              <a:fillRect/>
            </a:stretch>
          </p:blipFill>
          <p:spPr bwMode="auto">
            <a:xfrm>
              <a:off x="444" y="1162"/>
              <a:ext cx="251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6" name="Text Box 52"/>
          <p:cNvSpPr txBox="1">
            <a:spLocks noChangeArrowheads="1"/>
          </p:cNvSpPr>
          <p:nvPr/>
        </p:nvSpPr>
        <p:spPr bwMode="auto">
          <a:xfrm>
            <a:off x="184639" y="6372225"/>
            <a:ext cx="2261089"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Product-Info EWAG LASER LINE</a:t>
            </a:r>
          </a:p>
          <a:p>
            <a:pPr fontAlgn="base">
              <a:spcBef>
                <a:spcPct val="0"/>
              </a:spcBef>
              <a:spcAft>
                <a:spcPct val="0"/>
              </a:spcAft>
              <a:defRPr/>
            </a:pPr>
            <a:r>
              <a:rPr kumimoji="0" lang="de-CH" sz="738">
                <a:solidFill>
                  <a:srgbClr val="000000"/>
                </a:solidFill>
                <a:cs typeface="Arial" charset="0"/>
              </a:rPr>
              <a:t>July 2013, © EWAG AG, All rights reserved</a:t>
            </a:r>
          </a:p>
        </p:txBody>
      </p:sp>
      <p:pic>
        <p:nvPicPr>
          <p:cNvPr id="2055" name="Grafik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0254" y="6372226"/>
            <a:ext cx="1182566"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2"/>
          <p:cNvSpPr txBox="1">
            <a:spLocks noChangeArrowheads="1"/>
          </p:cNvSpPr>
          <p:nvPr userDrawn="1"/>
        </p:nvSpPr>
        <p:spPr bwMode="auto">
          <a:xfrm>
            <a:off x="4040066" y="6372225"/>
            <a:ext cx="3789485"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EWAG LASER LINE is the official R&amp;D Plattform for EU-project DIPLAT.</a:t>
            </a:r>
          </a:p>
          <a:p>
            <a:pPr fontAlgn="base">
              <a:spcBef>
                <a:spcPct val="0"/>
              </a:spcBef>
              <a:spcAft>
                <a:spcPct val="0"/>
              </a:spcAft>
              <a:defRPr/>
            </a:pPr>
            <a:r>
              <a:rPr kumimoji="0" lang="de-CH" sz="738">
                <a:solidFill>
                  <a:srgbClr val="000000"/>
                </a:solidFill>
                <a:cs typeface="Arial" charset="0"/>
              </a:rPr>
              <a:t>For further information please visit </a:t>
            </a:r>
            <a:r>
              <a:rPr kumimoji="0" lang="de-CH" sz="738" u="sng">
                <a:solidFill>
                  <a:srgbClr val="3333CC"/>
                </a:solidFill>
                <a:cs typeface="Arial" charset="0"/>
              </a:rPr>
              <a:t>www.fp7-diplat.eu</a:t>
            </a:r>
          </a:p>
        </p:txBody>
      </p:sp>
    </p:spTree>
    <p:extLst>
      <p:ext uri="{BB962C8B-B14F-4D97-AF65-F5344CB8AC3E}">
        <p14:creationId xmlns:p14="http://schemas.microsoft.com/office/powerpoint/2010/main" val="3172977307"/>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Lst>
  <p:transition/>
  <p:hf hdr="0" ftr="0" dt="0"/>
  <p:txStyles>
    <p:titleStyle>
      <a:lvl1pPr algn="ctr"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1200">
          <a:solidFill>
            <a:schemeClr val="tx2"/>
          </a:solidFill>
          <a:latin typeface="Verdana" pitchFamily="34" charset="0"/>
        </a:defRPr>
      </a:lvl2pPr>
      <a:lvl3pPr algn="ctr" rtl="0" eaLnBrk="0" fontAlgn="base" hangingPunct="0">
        <a:spcBef>
          <a:spcPct val="0"/>
        </a:spcBef>
        <a:spcAft>
          <a:spcPct val="0"/>
        </a:spcAft>
        <a:defRPr sz="1200">
          <a:solidFill>
            <a:schemeClr val="tx2"/>
          </a:solidFill>
          <a:latin typeface="Verdana" pitchFamily="34" charset="0"/>
        </a:defRPr>
      </a:lvl3pPr>
      <a:lvl4pPr algn="ctr" rtl="0" eaLnBrk="0" fontAlgn="base" hangingPunct="0">
        <a:spcBef>
          <a:spcPct val="0"/>
        </a:spcBef>
        <a:spcAft>
          <a:spcPct val="0"/>
        </a:spcAft>
        <a:defRPr sz="1200">
          <a:solidFill>
            <a:schemeClr val="tx2"/>
          </a:solidFill>
          <a:latin typeface="Verdana" pitchFamily="34" charset="0"/>
        </a:defRPr>
      </a:lvl4pPr>
      <a:lvl5pPr algn="ctr" rtl="0" eaLnBrk="0" fontAlgn="base" hangingPunct="0">
        <a:spcBef>
          <a:spcPct val="0"/>
        </a:spcBef>
        <a:spcAft>
          <a:spcPct val="0"/>
        </a:spcAft>
        <a:defRPr sz="1200">
          <a:solidFill>
            <a:schemeClr val="tx2"/>
          </a:solidFill>
          <a:latin typeface="Verdana" pitchFamily="34" charset="0"/>
        </a:defRPr>
      </a:lvl5pPr>
      <a:lvl6pPr marL="422041" algn="ctr" rtl="0" eaLnBrk="0" fontAlgn="base" hangingPunct="0">
        <a:spcBef>
          <a:spcPct val="0"/>
        </a:spcBef>
        <a:spcAft>
          <a:spcPct val="0"/>
        </a:spcAft>
        <a:defRPr sz="1200">
          <a:solidFill>
            <a:schemeClr val="tx2"/>
          </a:solidFill>
          <a:latin typeface="Verdana" pitchFamily="34" charset="0"/>
        </a:defRPr>
      </a:lvl6pPr>
      <a:lvl7pPr marL="844083" algn="ctr" rtl="0" eaLnBrk="0" fontAlgn="base" hangingPunct="0">
        <a:spcBef>
          <a:spcPct val="0"/>
        </a:spcBef>
        <a:spcAft>
          <a:spcPct val="0"/>
        </a:spcAft>
        <a:defRPr sz="1200">
          <a:solidFill>
            <a:schemeClr val="tx2"/>
          </a:solidFill>
          <a:latin typeface="Verdana" pitchFamily="34" charset="0"/>
        </a:defRPr>
      </a:lvl7pPr>
      <a:lvl8pPr marL="1266124" algn="ctr" rtl="0" eaLnBrk="0" fontAlgn="base" hangingPunct="0">
        <a:spcBef>
          <a:spcPct val="0"/>
        </a:spcBef>
        <a:spcAft>
          <a:spcPct val="0"/>
        </a:spcAft>
        <a:defRPr sz="1200">
          <a:solidFill>
            <a:schemeClr val="tx2"/>
          </a:solidFill>
          <a:latin typeface="Verdana" pitchFamily="34" charset="0"/>
        </a:defRPr>
      </a:lvl8pPr>
      <a:lvl9pPr marL="1688165" algn="ctr" rtl="0" eaLnBrk="0" fontAlgn="base" hangingPunct="0">
        <a:spcBef>
          <a:spcPct val="0"/>
        </a:spcBef>
        <a:spcAft>
          <a:spcPct val="0"/>
        </a:spcAft>
        <a:defRPr sz="1200">
          <a:solidFill>
            <a:schemeClr val="tx2"/>
          </a:solidFill>
          <a:latin typeface="Verdana" pitchFamily="34" charset="0"/>
        </a:defRPr>
      </a:lvl9pPr>
    </p:titleStyle>
    <p:bodyStyle>
      <a:lvl1pPr marL="316531" indent="-316531" algn="l" rtl="0" eaLnBrk="0" fontAlgn="base" hangingPunct="0">
        <a:spcBef>
          <a:spcPct val="20000"/>
        </a:spcBef>
        <a:spcAft>
          <a:spcPct val="0"/>
        </a:spcAft>
        <a:buChar char="•"/>
        <a:defRPr sz="1200">
          <a:solidFill>
            <a:schemeClr val="tx1"/>
          </a:solidFill>
          <a:latin typeface="+mn-lt"/>
          <a:ea typeface="+mn-ea"/>
          <a:cs typeface="+mn-cs"/>
        </a:defRPr>
      </a:lvl1pPr>
      <a:lvl2pPr marL="684352" indent="-262311" algn="l" rtl="0" eaLnBrk="0" fontAlgn="base" hangingPunct="0">
        <a:spcBef>
          <a:spcPct val="20000"/>
        </a:spcBef>
        <a:spcAft>
          <a:spcPct val="0"/>
        </a:spcAft>
        <a:buChar char="–"/>
        <a:defRPr sz="1200">
          <a:solidFill>
            <a:schemeClr val="tx1"/>
          </a:solidFill>
          <a:latin typeface="+mn-lt"/>
        </a:defRPr>
      </a:lvl2pPr>
      <a:lvl3pPr marL="1055103" indent="-211021" algn="l" rtl="0" eaLnBrk="0" fontAlgn="base" hangingPunct="0">
        <a:spcBef>
          <a:spcPct val="20000"/>
        </a:spcBef>
        <a:spcAft>
          <a:spcPct val="0"/>
        </a:spcAft>
        <a:buChar char="•"/>
        <a:defRPr sz="1200">
          <a:solidFill>
            <a:schemeClr val="tx1"/>
          </a:solidFill>
          <a:latin typeface="+mn-lt"/>
        </a:defRPr>
      </a:lvl3pPr>
      <a:lvl4pPr marL="1477145" indent="-211021" algn="l" rtl="0" eaLnBrk="0" fontAlgn="base" hangingPunct="0">
        <a:spcBef>
          <a:spcPct val="20000"/>
        </a:spcBef>
        <a:spcAft>
          <a:spcPct val="0"/>
        </a:spcAft>
        <a:buChar char="–"/>
        <a:defRPr sz="1200">
          <a:solidFill>
            <a:schemeClr val="tx1"/>
          </a:solidFill>
          <a:latin typeface="+mn-lt"/>
        </a:defRPr>
      </a:lvl4pPr>
      <a:lvl5pPr marL="1899186" indent="-211021" algn="l" rtl="0" eaLnBrk="0" fontAlgn="base" hangingPunct="0">
        <a:spcBef>
          <a:spcPct val="20000"/>
        </a:spcBef>
        <a:spcAft>
          <a:spcPct val="0"/>
        </a:spcAft>
        <a:buChar char="»"/>
        <a:defRPr sz="1200">
          <a:solidFill>
            <a:schemeClr val="tx1"/>
          </a:solidFill>
          <a:latin typeface="+mn-lt"/>
        </a:defRPr>
      </a:lvl5pPr>
      <a:lvl6pPr marL="2321227" indent="-211021" algn="l" rtl="0" eaLnBrk="0" fontAlgn="base" hangingPunct="0">
        <a:spcBef>
          <a:spcPct val="20000"/>
        </a:spcBef>
        <a:spcAft>
          <a:spcPct val="0"/>
        </a:spcAft>
        <a:buChar char="»"/>
        <a:defRPr sz="1200">
          <a:solidFill>
            <a:schemeClr val="tx1"/>
          </a:solidFill>
          <a:latin typeface="+mn-lt"/>
        </a:defRPr>
      </a:lvl6pPr>
      <a:lvl7pPr marL="2743269" indent="-211021" algn="l" rtl="0" eaLnBrk="0" fontAlgn="base" hangingPunct="0">
        <a:spcBef>
          <a:spcPct val="20000"/>
        </a:spcBef>
        <a:spcAft>
          <a:spcPct val="0"/>
        </a:spcAft>
        <a:buChar char="»"/>
        <a:defRPr sz="1200">
          <a:solidFill>
            <a:schemeClr val="tx1"/>
          </a:solidFill>
          <a:latin typeface="+mn-lt"/>
        </a:defRPr>
      </a:lvl7pPr>
      <a:lvl8pPr marL="3165310" indent="-211021" algn="l" rtl="0" eaLnBrk="0" fontAlgn="base" hangingPunct="0">
        <a:spcBef>
          <a:spcPct val="20000"/>
        </a:spcBef>
        <a:spcAft>
          <a:spcPct val="0"/>
        </a:spcAft>
        <a:buChar char="»"/>
        <a:defRPr sz="1200">
          <a:solidFill>
            <a:schemeClr val="tx1"/>
          </a:solidFill>
          <a:latin typeface="+mn-lt"/>
        </a:defRPr>
      </a:lvl8pPr>
      <a:lvl9pPr marL="3587351" indent="-211021" algn="l"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849313"/>
            <a:ext cx="9144000" cy="163512"/>
            <a:chOff x="0" y="535"/>
            <a:chExt cx="6240" cy="103"/>
          </a:xfrm>
        </p:grpSpPr>
        <p:sp>
          <p:nvSpPr>
            <p:cNvPr id="2059" name="Rectangle 9"/>
            <p:cNvSpPr>
              <a:spLocks noChangeArrowheads="1"/>
            </p:cNvSpPr>
            <p:nvPr/>
          </p:nvSpPr>
          <p:spPr bwMode="auto">
            <a:xfrm>
              <a:off x="0" y="535"/>
              <a:ext cx="5343" cy="10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200">
                <a:solidFill>
                  <a:srgbClr val="000000"/>
                </a:solidFill>
                <a:ea typeface="ＭＳ Ｐゴシック" panose="020B0600070205080204" pitchFamily="50" charset="-128"/>
              </a:endParaRPr>
            </a:p>
          </p:txBody>
        </p:sp>
        <p:sp>
          <p:nvSpPr>
            <p:cNvPr id="2060" name="Rectangle 10"/>
            <p:cNvSpPr>
              <a:spLocks noChangeArrowheads="1"/>
            </p:cNvSpPr>
            <p:nvPr/>
          </p:nvSpPr>
          <p:spPr bwMode="auto">
            <a:xfrm>
              <a:off x="4390" y="535"/>
              <a:ext cx="1850" cy="102"/>
            </a:xfrm>
            <a:prstGeom prst="rect">
              <a:avLst/>
            </a:prstGeom>
            <a:solidFill>
              <a:srgbClr val="1F3B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015">
                <a:solidFill>
                  <a:srgbClr val="FFFFFF"/>
                </a:solidFill>
                <a:latin typeface="Univers" pitchFamily="34" charset="0"/>
                <a:ea typeface="ＭＳ Ｐゴシック" panose="020B0600070205080204" pitchFamily="50" charset="-128"/>
              </a:endParaRPr>
            </a:p>
          </p:txBody>
        </p:sp>
      </p:grpSp>
      <p:sp>
        <p:nvSpPr>
          <p:cNvPr id="2051" name="Line 44"/>
          <p:cNvSpPr>
            <a:spLocks noChangeShapeType="1"/>
          </p:cNvSpPr>
          <p:nvPr/>
        </p:nvSpPr>
        <p:spPr bwMode="auto">
          <a:xfrm>
            <a:off x="0" y="6249988"/>
            <a:ext cx="91440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1200">
              <a:solidFill>
                <a:srgbClr val="000000"/>
              </a:solidFill>
              <a:cs typeface="Arial" panose="020B0604020202020204" pitchFamily="34" charset="0"/>
            </a:endParaRPr>
          </a:p>
        </p:txBody>
      </p:sp>
      <p:pic>
        <p:nvPicPr>
          <p:cNvPr id="205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481" y="6394451"/>
            <a:ext cx="52607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49"/>
          <p:cNvGrpSpPr>
            <a:grpSpLocks/>
          </p:cNvGrpSpPr>
          <p:nvPr/>
        </p:nvGrpSpPr>
        <p:grpSpPr bwMode="auto">
          <a:xfrm>
            <a:off x="6101862" y="106363"/>
            <a:ext cx="2590800" cy="679450"/>
            <a:chOff x="444" y="1162"/>
            <a:chExt cx="4763" cy="1151"/>
          </a:xfrm>
        </p:grpSpPr>
        <p:pic>
          <p:nvPicPr>
            <p:cNvPr id="2057" name="Picture 50"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r="56366"/>
            <a:stretch>
              <a:fillRect/>
            </a:stretch>
          </p:blipFill>
          <p:spPr bwMode="auto">
            <a:xfrm>
              <a:off x="3120" y="1162"/>
              <a:ext cx="208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1"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l="47418"/>
            <a:stretch>
              <a:fillRect/>
            </a:stretch>
          </p:blipFill>
          <p:spPr bwMode="auto">
            <a:xfrm>
              <a:off x="444" y="1162"/>
              <a:ext cx="251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6" name="Text Box 52"/>
          <p:cNvSpPr txBox="1">
            <a:spLocks noChangeArrowheads="1"/>
          </p:cNvSpPr>
          <p:nvPr/>
        </p:nvSpPr>
        <p:spPr bwMode="auto">
          <a:xfrm>
            <a:off x="184639" y="6372225"/>
            <a:ext cx="2261089"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Product-Info EWAG LASER LINE</a:t>
            </a:r>
          </a:p>
          <a:p>
            <a:pPr fontAlgn="base">
              <a:spcBef>
                <a:spcPct val="0"/>
              </a:spcBef>
              <a:spcAft>
                <a:spcPct val="0"/>
              </a:spcAft>
              <a:defRPr/>
            </a:pPr>
            <a:r>
              <a:rPr kumimoji="0" lang="de-CH" sz="738">
                <a:solidFill>
                  <a:srgbClr val="000000"/>
                </a:solidFill>
                <a:cs typeface="Arial" charset="0"/>
              </a:rPr>
              <a:t>July 2013, © EWAG AG, All rights reserved</a:t>
            </a:r>
          </a:p>
        </p:txBody>
      </p:sp>
      <p:pic>
        <p:nvPicPr>
          <p:cNvPr id="2055" name="Grafik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0254" y="6372226"/>
            <a:ext cx="1182566"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2"/>
          <p:cNvSpPr txBox="1">
            <a:spLocks noChangeArrowheads="1"/>
          </p:cNvSpPr>
          <p:nvPr userDrawn="1"/>
        </p:nvSpPr>
        <p:spPr bwMode="auto">
          <a:xfrm>
            <a:off x="4040066" y="6372225"/>
            <a:ext cx="3789485"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EWAG LASER LINE is the official R&amp;D Plattform for EU-project DIPLAT.</a:t>
            </a:r>
          </a:p>
          <a:p>
            <a:pPr fontAlgn="base">
              <a:spcBef>
                <a:spcPct val="0"/>
              </a:spcBef>
              <a:spcAft>
                <a:spcPct val="0"/>
              </a:spcAft>
              <a:defRPr/>
            </a:pPr>
            <a:r>
              <a:rPr kumimoji="0" lang="de-CH" sz="738">
                <a:solidFill>
                  <a:srgbClr val="000000"/>
                </a:solidFill>
                <a:cs typeface="Arial" charset="0"/>
              </a:rPr>
              <a:t>For further information please visit </a:t>
            </a:r>
            <a:r>
              <a:rPr kumimoji="0" lang="de-CH" sz="738" u="sng">
                <a:solidFill>
                  <a:srgbClr val="3333CC"/>
                </a:solidFill>
                <a:cs typeface="Arial" charset="0"/>
              </a:rPr>
              <a:t>www.fp7-diplat.eu</a:t>
            </a:r>
          </a:p>
        </p:txBody>
      </p:sp>
    </p:spTree>
    <p:extLst>
      <p:ext uri="{BB962C8B-B14F-4D97-AF65-F5344CB8AC3E}">
        <p14:creationId xmlns:p14="http://schemas.microsoft.com/office/powerpoint/2010/main" val="402444648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Lst>
  <p:transition/>
  <p:hf hdr="0" ftr="0" dt="0"/>
  <p:txStyles>
    <p:titleStyle>
      <a:lvl1pPr algn="ctr"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1200">
          <a:solidFill>
            <a:schemeClr val="tx2"/>
          </a:solidFill>
          <a:latin typeface="Verdana" pitchFamily="34" charset="0"/>
        </a:defRPr>
      </a:lvl2pPr>
      <a:lvl3pPr algn="ctr" rtl="0" eaLnBrk="0" fontAlgn="base" hangingPunct="0">
        <a:spcBef>
          <a:spcPct val="0"/>
        </a:spcBef>
        <a:spcAft>
          <a:spcPct val="0"/>
        </a:spcAft>
        <a:defRPr sz="1200">
          <a:solidFill>
            <a:schemeClr val="tx2"/>
          </a:solidFill>
          <a:latin typeface="Verdana" pitchFamily="34" charset="0"/>
        </a:defRPr>
      </a:lvl3pPr>
      <a:lvl4pPr algn="ctr" rtl="0" eaLnBrk="0" fontAlgn="base" hangingPunct="0">
        <a:spcBef>
          <a:spcPct val="0"/>
        </a:spcBef>
        <a:spcAft>
          <a:spcPct val="0"/>
        </a:spcAft>
        <a:defRPr sz="1200">
          <a:solidFill>
            <a:schemeClr val="tx2"/>
          </a:solidFill>
          <a:latin typeface="Verdana" pitchFamily="34" charset="0"/>
        </a:defRPr>
      </a:lvl4pPr>
      <a:lvl5pPr algn="ctr" rtl="0" eaLnBrk="0" fontAlgn="base" hangingPunct="0">
        <a:spcBef>
          <a:spcPct val="0"/>
        </a:spcBef>
        <a:spcAft>
          <a:spcPct val="0"/>
        </a:spcAft>
        <a:defRPr sz="1200">
          <a:solidFill>
            <a:schemeClr val="tx2"/>
          </a:solidFill>
          <a:latin typeface="Verdana" pitchFamily="34" charset="0"/>
        </a:defRPr>
      </a:lvl5pPr>
      <a:lvl6pPr marL="422041" algn="ctr" rtl="0" eaLnBrk="0" fontAlgn="base" hangingPunct="0">
        <a:spcBef>
          <a:spcPct val="0"/>
        </a:spcBef>
        <a:spcAft>
          <a:spcPct val="0"/>
        </a:spcAft>
        <a:defRPr sz="1200">
          <a:solidFill>
            <a:schemeClr val="tx2"/>
          </a:solidFill>
          <a:latin typeface="Verdana" pitchFamily="34" charset="0"/>
        </a:defRPr>
      </a:lvl6pPr>
      <a:lvl7pPr marL="844083" algn="ctr" rtl="0" eaLnBrk="0" fontAlgn="base" hangingPunct="0">
        <a:spcBef>
          <a:spcPct val="0"/>
        </a:spcBef>
        <a:spcAft>
          <a:spcPct val="0"/>
        </a:spcAft>
        <a:defRPr sz="1200">
          <a:solidFill>
            <a:schemeClr val="tx2"/>
          </a:solidFill>
          <a:latin typeface="Verdana" pitchFamily="34" charset="0"/>
        </a:defRPr>
      </a:lvl7pPr>
      <a:lvl8pPr marL="1266124" algn="ctr" rtl="0" eaLnBrk="0" fontAlgn="base" hangingPunct="0">
        <a:spcBef>
          <a:spcPct val="0"/>
        </a:spcBef>
        <a:spcAft>
          <a:spcPct val="0"/>
        </a:spcAft>
        <a:defRPr sz="1200">
          <a:solidFill>
            <a:schemeClr val="tx2"/>
          </a:solidFill>
          <a:latin typeface="Verdana" pitchFamily="34" charset="0"/>
        </a:defRPr>
      </a:lvl8pPr>
      <a:lvl9pPr marL="1688165" algn="ctr" rtl="0" eaLnBrk="0" fontAlgn="base" hangingPunct="0">
        <a:spcBef>
          <a:spcPct val="0"/>
        </a:spcBef>
        <a:spcAft>
          <a:spcPct val="0"/>
        </a:spcAft>
        <a:defRPr sz="1200">
          <a:solidFill>
            <a:schemeClr val="tx2"/>
          </a:solidFill>
          <a:latin typeface="Verdana" pitchFamily="34" charset="0"/>
        </a:defRPr>
      </a:lvl9pPr>
    </p:titleStyle>
    <p:bodyStyle>
      <a:lvl1pPr marL="316531" indent="-316531" algn="l" rtl="0" eaLnBrk="0" fontAlgn="base" hangingPunct="0">
        <a:spcBef>
          <a:spcPct val="20000"/>
        </a:spcBef>
        <a:spcAft>
          <a:spcPct val="0"/>
        </a:spcAft>
        <a:buChar char="•"/>
        <a:defRPr sz="1200">
          <a:solidFill>
            <a:schemeClr val="tx1"/>
          </a:solidFill>
          <a:latin typeface="+mn-lt"/>
          <a:ea typeface="+mn-ea"/>
          <a:cs typeface="+mn-cs"/>
        </a:defRPr>
      </a:lvl1pPr>
      <a:lvl2pPr marL="684352" indent="-262311" algn="l" rtl="0" eaLnBrk="0" fontAlgn="base" hangingPunct="0">
        <a:spcBef>
          <a:spcPct val="20000"/>
        </a:spcBef>
        <a:spcAft>
          <a:spcPct val="0"/>
        </a:spcAft>
        <a:buChar char="–"/>
        <a:defRPr sz="1200">
          <a:solidFill>
            <a:schemeClr val="tx1"/>
          </a:solidFill>
          <a:latin typeface="+mn-lt"/>
        </a:defRPr>
      </a:lvl2pPr>
      <a:lvl3pPr marL="1055103" indent="-211021" algn="l" rtl="0" eaLnBrk="0" fontAlgn="base" hangingPunct="0">
        <a:spcBef>
          <a:spcPct val="20000"/>
        </a:spcBef>
        <a:spcAft>
          <a:spcPct val="0"/>
        </a:spcAft>
        <a:buChar char="•"/>
        <a:defRPr sz="1200">
          <a:solidFill>
            <a:schemeClr val="tx1"/>
          </a:solidFill>
          <a:latin typeface="+mn-lt"/>
        </a:defRPr>
      </a:lvl3pPr>
      <a:lvl4pPr marL="1477145" indent="-211021" algn="l" rtl="0" eaLnBrk="0" fontAlgn="base" hangingPunct="0">
        <a:spcBef>
          <a:spcPct val="20000"/>
        </a:spcBef>
        <a:spcAft>
          <a:spcPct val="0"/>
        </a:spcAft>
        <a:buChar char="–"/>
        <a:defRPr sz="1200">
          <a:solidFill>
            <a:schemeClr val="tx1"/>
          </a:solidFill>
          <a:latin typeface="+mn-lt"/>
        </a:defRPr>
      </a:lvl4pPr>
      <a:lvl5pPr marL="1899186" indent="-211021" algn="l" rtl="0" eaLnBrk="0" fontAlgn="base" hangingPunct="0">
        <a:spcBef>
          <a:spcPct val="20000"/>
        </a:spcBef>
        <a:spcAft>
          <a:spcPct val="0"/>
        </a:spcAft>
        <a:buChar char="»"/>
        <a:defRPr sz="1200">
          <a:solidFill>
            <a:schemeClr val="tx1"/>
          </a:solidFill>
          <a:latin typeface="+mn-lt"/>
        </a:defRPr>
      </a:lvl5pPr>
      <a:lvl6pPr marL="2321227" indent="-211021" algn="l" rtl="0" eaLnBrk="0" fontAlgn="base" hangingPunct="0">
        <a:spcBef>
          <a:spcPct val="20000"/>
        </a:spcBef>
        <a:spcAft>
          <a:spcPct val="0"/>
        </a:spcAft>
        <a:buChar char="»"/>
        <a:defRPr sz="1200">
          <a:solidFill>
            <a:schemeClr val="tx1"/>
          </a:solidFill>
          <a:latin typeface="+mn-lt"/>
        </a:defRPr>
      </a:lvl6pPr>
      <a:lvl7pPr marL="2743269" indent="-211021" algn="l" rtl="0" eaLnBrk="0" fontAlgn="base" hangingPunct="0">
        <a:spcBef>
          <a:spcPct val="20000"/>
        </a:spcBef>
        <a:spcAft>
          <a:spcPct val="0"/>
        </a:spcAft>
        <a:buChar char="»"/>
        <a:defRPr sz="1200">
          <a:solidFill>
            <a:schemeClr val="tx1"/>
          </a:solidFill>
          <a:latin typeface="+mn-lt"/>
        </a:defRPr>
      </a:lvl7pPr>
      <a:lvl8pPr marL="3165310" indent="-211021" algn="l" rtl="0" eaLnBrk="0" fontAlgn="base" hangingPunct="0">
        <a:spcBef>
          <a:spcPct val="20000"/>
        </a:spcBef>
        <a:spcAft>
          <a:spcPct val="0"/>
        </a:spcAft>
        <a:buChar char="»"/>
        <a:defRPr sz="1200">
          <a:solidFill>
            <a:schemeClr val="tx1"/>
          </a:solidFill>
          <a:latin typeface="+mn-lt"/>
        </a:defRPr>
      </a:lvl8pPr>
      <a:lvl9pPr marL="3587351" indent="-211021" algn="l"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849313"/>
            <a:ext cx="9144000" cy="163512"/>
            <a:chOff x="0" y="535"/>
            <a:chExt cx="6240" cy="103"/>
          </a:xfrm>
        </p:grpSpPr>
        <p:sp>
          <p:nvSpPr>
            <p:cNvPr id="2059" name="Rectangle 9"/>
            <p:cNvSpPr>
              <a:spLocks noChangeArrowheads="1"/>
            </p:cNvSpPr>
            <p:nvPr/>
          </p:nvSpPr>
          <p:spPr bwMode="auto">
            <a:xfrm>
              <a:off x="0" y="535"/>
              <a:ext cx="5343" cy="10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200">
                <a:solidFill>
                  <a:srgbClr val="000000"/>
                </a:solidFill>
                <a:ea typeface="ＭＳ Ｐゴシック" panose="020B0600070205080204" pitchFamily="50" charset="-128"/>
              </a:endParaRPr>
            </a:p>
          </p:txBody>
        </p:sp>
        <p:sp>
          <p:nvSpPr>
            <p:cNvPr id="2060" name="Rectangle 10"/>
            <p:cNvSpPr>
              <a:spLocks noChangeArrowheads="1"/>
            </p:cNvSpPr>
            <p:nvPr/>
          </p:nvSpPr>
          <p:spPr bwMode="auto">
            <a:xfrm>
              <a:off x="4390" y="535"/>
              <a:ext cx="1850" cy="102"/>
            </a:xfrm>
            <a:prstGeom prst="rect">
              <a:avLst/>
            </a:prstGeom>
            <a:solidFill>
              <a:srgbClr val="1F3B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015">
                <a:solidFill>
                  <a:srgbClr val="FFFFFF"/>
                </a:solidFill>
                <a:latin typeface="Univers" pitchFamily="34" charset="0"/>
                <a:ea typeface="ＭＳ Ｐゴシック" panose="020B0600070205080204" pitchFamily="50" charset="-128"/>
              </a:endParaRPr>
            </a:p>
          </p:txBody>
        </p:sp>
      </p:grpSp>
      <p:sp>
        <p:nvSpPr>
          <p:cNvPr id="2051" name="Line 44"/>
          <p:cNvSpPr>
            <a:spLocks noChangeShapeType="1"/>
          </p:cNvSpPr>
          <p:nvPr/>
        </p:nvSpPr>
        <p:spPr bwMode="auto">
          <a:xfrm>
            <a:off x="0" y="6249988"/>
            <a:ext cx="91440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1200">
              <a:solidFill>
                <a:srgbClr val="000000"/>
              </a:solidFill>
              <a:cs typeface="Arial" panose="020B0604020202020204" pitchFamily="34" charset="0"/>
            </a:endParaRPr>
          </a:p>
        </p:txBody>
      </p:sp>
      <p:pic>
        <p:nvPicPr>
          <p:cNvPr id="205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481" y="6394451"/>
            <a:ext cx="52607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49"/>
          <p:cNvGrpSpPr>
            <a:grpSpLocks/>
          </p:cNvGrpSpPr>
          <p:nvPr/>
        </p:nvGrpSpPr>
        <p:grpSpPr bwMode="auto">
          <a:xfrm>
            <a:off x="6101862" y="106363"/>
            <a:ext cx="2590800" cy="679450"/>
            <a:chOff x="444" y="1162"/>
            <a:chExt cx="4763" cy="1151"/>
          </a:xfrm>
        </p:grpSpPr>
        <p:pic>
          <p:nvPicPr>
            <p:cNvPr id="2057" name="Picture 50"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r="56366"/>
            <a:stretch>
              <a:fillRect/>
            </a:stretch>
          </p:blipFill>
          <p:spPr bwMode="auto">
            <a:xfrm>
              <a:off x="3120" y="1162"/>
              <a:ext cx="208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1"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l="47418"/>
            <a:stretch>
              <a:fillRect/>
            </a:stretch>
          </p:blipFill>
          <p:spPr bwMode="auto">
            <a:xfrm>
              <a:off x="444" y="1162"/>
              <a:ext cx="251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6" name="Text Box 52"/>
          <p:cNvSpPr txBox="1">
            <a:spLocks noChangeArrowheads="1"/>
          </p:cNvSpPr>
          <p:nvPr/>
        </p:nvSpPr>
        <p:spPr bwMode="auto">
          <a:xfrm>
            <a:off x="184639" y="6372225"/>
            <a:ext cx="2261089"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Product-Info EWAG LASER LINE</a:t>
            </a:r>
          </a:p>
          <a:p>
            <a:pPr fontAlgn="base">
              <a:spcBef>
                <a:spcPct val="0"/>
              </a:spcBef>
              <a:spcAft>
                <a:spcPct val="0"/>
              </a:spcAft>
              <a:defRPr/>
            </a:pPr>
            <a:r>
              <a:rPr kumimoji="0" lang="de-CH" sz="738">
                <a:solidFill>
                  <a:srgbClr val="000000"/>
                </a:solidFill>
                <a:cs typeface="Arial" charset="0"/>
              </a:rPr>
              <a:t>July 2013, © EWAG AG, All rights reserved</a:t>
            </a:r>
          </a:p>
        </p:txBody>
      </p:sp>
      <p:pic>
        <p:nvPicPr>
          <p:cNvPr id="2055" name="Grafik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0254" y="6372226"/>
            <a:ext cx="1182566"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2"/>
          <p:cNvSpPr txBox="1">
            <a:spLocks noChangeArrowheads="1"/>
          </p:cNvSpPr>
          <p:nvPr userDrawn="1"/>
        </p:nvSpPr>
        <p:spPr bwMode="auto">
          <a:xfrm>
            <a:off x="4040066" y="6372225"/>
            <a:ext cx="3789485"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EWAG LASER LINE is the official R&amp;D Plattform for EU-project DIPLAT.</a:t>
            </a:r>
          </a:p>
          <a:p>
            <a:pPr fontAlgn="base">
              <a:spcBef>
                <a:spcPct val="0"/>
              </a:spcBef>
              <a:spcAft>
                <a:spcPct val="0"/>
              </a:spcAft>
              <a:defRPr/>
            </a:pPr>
            <a:r>
              <a:rPr kumimoji="0" lang="de-CH" sz="738">
                <a:solidFill>
                  <a:srgbClr val="000000"/>
                </a:solidFill>
                <a:cs typeface="Arial" charset="0"/>
              </a:rPr>
              <a:t>For further information please visit </a:t>
            </a:r>
            <a:r>
              <a:rPr kumimoji="0" lang="de-CH" sz="738" u="sng">
                <a:solidFill>
                  <a:srgbClr val="3333CC"/>
                </a:solidFill>
                <a:cs typeface="Arial" charset="0"/>
              </a:rPr>
              <a:t>www.fp7-diplat.eu</a:t>
            </a:r>
          </a:p>
        </p:txBody>
      </p:sp>
    </p:spTree>
    <p:extLst>
      <p:ext uri="{BB962C8B-B14F-4D97-AF65-F5344CB8AC3E}">
        <p14:creationId xmlns:p14="http://schemas.microsoft.com/office/powerpoint/2010/main" val="3703016450"/>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Lst>
  <p:transition/>
  <p:hf hdr="0" ftr="0" dt="0"/>
  <p:txStyles>
    <p:titleStyle>
      <a:lvl1pPr algn="ctr"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1200">
          <a:solidFill>
            <a:schemeClr val="tx2"/>
          </a:solidFill>
          <a:latin typeface="Verdana" pitchFamily="34" charset="0"/>
        </a:defRPr>
      </a:lvl2pPr>
      <a:lvl3pPr algn="ctr" rtl="0" eaLnBrk="0" fontAlgn="base" hangingPunct="0">
        <a:spcBef>
          <a:spcPct val="0"/>
        </a:spcBef>
        <a:spcAft>
          <a:spcPct val="0"/>
        </a:spcAft>
        <a:defRPr sz="1200">
          <a:solidFill>
            <a:schemeClr val="tx2"/>
          </a:solidFill>
          <a:latin typeface="Verdana" pitchFamily="34" charset="0"/>
        </a:defRPr>
      </a:lvl3pPr>
      <a:lvl4pPr algn="ctr" rtl="0" eaLnBrk="0" fontAlgn="base" hangingPunct="0">
        <a:spcBef>
          <a:spcPct val="0"/>
        </a:spcBef>
        <a:spcAft>
          <a:spcPct val="0"/>
        </a:spcAft>
        <a:defRPr sz="1200">
          <a:solidFill>
            <a:schemeClr val="tx2"/>
          </a:solidFill>
          <a:latin typeface="Verdana" pitchFamily="34" charset="0"/>
        </a:defRPr>
      </a:lvl4pPr>
      <a:lvl5pPr algn="ctr" rtl="0" eaLnBrk="0" fontAlgn="base" hangingPunct="0">
        <a:spcBef>
          <a:spcPct val="0"/>
        </a:spcBef>
        <a:spcAft>
          <a:spcPct val="0"/>
        </a:spcAft>
        <a:defRPr sz="1200">
          <a:solidFill>
            <a:schemeClr val="tx2"/>
          </a:solidFill>
          <a:latin typeface="Verdana" pitchFamily="34" charset="0"/>
        </a:defRPr>
      </a:lvl5pPr>
      <a:lvl6pPr marL="422041" algn="ctr" rtl="0" eaLnBrk="0" fontAlgn="base" hangingPunct="0">
        <a:spcBef>
          <a:spcPct val="0"/>
        </a:spcBef>
        <a:spcAft>
          <a:spcPct val="0"/>
        </a:spcAft>
        <a:defRPr sz="1200">
          <a:solidFill>
            <a:schemeClr val="tx2"/>
          </a:solidFill>
          <a:latin typeface="Verdana" pitchFamily="34" charset="0"/>
        </a:defRPr>
      </a:lvl6pPr>
      <a:lvl7pPr marL="844083" algn="ctr" rtl="0" eaLnBrk="0" fontAlgn="base" hangingPunct="0">
        <a:spcBef>
          <a:spcPct val="0"/>
        </a:spcBef>
        <a:spcAft>
          <a:spcPct val="0"/>
        </a:spcAft>
        <a:defRPr sz="1200">
          <a:solidFill>
            <a:schemeClr val="tx2"/>
          </a:solidFill>
          <a:latin typeface="Verdana" pitchFamily="34" charset="0"/>
        </a:defRPr>
      </a:lvl7pPr>
      <a:lvl8pPr marL="1266124" algn="ctr" rtl="0" eaLnBrk="0" fontAlgn="base" hangingPunct="0">
        <a:spcBef>
          <a:spcPct val="0"/>
        </a:spcBef>
        <a:spcAft>
          <a:spcPct val="0"/>
        </a:spcAft>
        <a:defRPr sz="1200">
          <a:solidFill>
            <a:schemeClr val="tx2"/>
          </a:solidFill>
          <a:latin typeface="Verdana" pitchFamily="34" charset="0"/>
        </a:defRPr>
      </a:lvl8pPr>
      <a:lvl9pPr marL="1688165" algn="ctr" rtl="0" eaLnBrk="0" fontAlgn="base" hangingPunct="0">
        <a:spcBef>
          <a:spcPct val="0"/>
        </a:spcBef>
        <a:spcAft>
          <a:spcPct val="0"/>
        </a:spcAft>
        <a:defRPr sz="1200">
          <a:solidFill>
            <a:schemeClr val="tx2"/>
          </a:solidFill>
          <a:latin typeface="Verdana" pitchFamily="34" charset="0"/>
        </a:defRPr>
      </a:lvl9pPr>
    </p:titleStyle>
    <p:bodyStyle>
      <a:lvl1pPr marL="316531" indent="-316531" algn="l" rtl="0" eaLnBrk="0" fontAlgn="base" hangingPunct="0">
        <a:spcBef>
          <a:spcPct val="20000"/>
        </a:spcBef>
        <a:spcAft>
          <a:spcPct val="0"/>
        </a:spcAft>
        <a:buChar char="•"/>
        <a:defRPr sz="1200">
          <a:solidFill>
            <a:schemeClr val="tx1"/>
          </a:solidFill>
          <a:latin typeface="+mn-lt"/>
          <a:ea typeface="+mn-ea"/>
          <a:cs typeface="+mn-cs"/>
        </a:defRPr>
      </a:lvl1pPr>
      <a:lvl2pPr marL="684352" indent="-262311" algn="l" rtl="0" eaLnBrk="0" fontAlgn="base" hangingPunct="0">
        <a:spcBef>
          <a:spcPct val="20000"/>
        </a:spcBef>
        <a:spcAft>
          <a:spcPct val="0"/>
        </a:spcAft>
        <a:buChar char="–"/>
        <a:defRPr sz="1200">
          <a:solidFill>
            <a:schemeClr val="tx1"/>
          </a:solidFill>
          <a:latin typeface="+mn-lt"/>
        </a:defRPr>
      </a:lvl2pPr>
      <a:lvl3pPr marL="1055103" indent="-211021" algn="l" rtl="0" eaLnBrk="0" fontAlgn="base" hangingPunct="0">
        <a:spcBef>
          <a:spcPct val="20000"/>
        </a:spcBef>
        <a:spcAft>
          <a:spcPct val="0"/>
        </a:spcAft>
        <a:buChar char="•"/>
        <a:defRPr sz="1200">
          <a:solidFill>
            <a:schemeClr val="tx1"/>
          </a:solidFill>
          <a:latin typeface="+mn-lt"/>
        </a:defRPr>
      </a:lvl3pPr>
      <a:lvl4pPr marL="1477145" indent="-211021" algn="l" rtl="0" eaLnBrk="0" fontAlgn="base" hangingPunct="0">
        <a:spcBef>
          <a:spcPct val="20000"/>
        </a:spcBef>
        <a:spcAft>
          <a:spcPct val="0"/>
        </a:spcAft>
        <a:buChar char="–"/>
        <a:defRPr sz="1200">
          <a:solidFill>
            <a:schemeClr val="tx1"/>
          </a:solidFill>
          <a:latin typeface="+mn-lt"/>
        </a:defRPr>
      </a:lvl4pPr>
      <a:lvl5pPr marL="1899186" indent="-211021" algn="l" rtl="0" eaLnBrk="0" fontAlgn="base" hangingPunct="0">
        <a:spcBef>
          <a:spcPct val="20000"/>
        </a:spcBef>
        <a:spcAft>
          <a:spcPct val="0"/>
        </a:spcAft>
        <a:buChar char="»"/>
        <a:defRPr sz="1200">
          <a:solidFill>
            <a:schemeClr val="tx1"/>
          </a:solidFill>
          <a:latin typeface="+mn-lt"/>
        </a:defRPr>
      </a:lvl5pPr>
      <a:lvl6pPr marL="2321227" indent="-211021" algn="l" rtl="0" eaLnBrk="0" fontAlgn="base" hangingPunct="0">
        <a:spcBef>
          <a:spcPct val="20000"/>
        </a:spcBef>
        <a:spcAft>
          <a:spcPct val="0"/>
        </a:spcAft>
        <a:buChar char="»"/>
        <a:defRPr sz="1200">
          <a:solidFill>
            <a:schemeClr val="tx1"/>
          </a:solidFill>
          <a:latin typeface="+mn-lt"/>
        </a:defRPr>
      </a:lvl6pPr>
      <a:lvl7pPr marL="2743269" indent="-211021" algn="l" rtl="0" eaLnBrk="0" fontAlgn="base" hangingPunct="0">
        <a:spcBef>
          <a:spcPct val="20000"/>
        </a:spcBef>
        <a:spcAft>
          <a:spcPct val="0"/>
        </a:spcAft>
        <a:buChar char="»"/>
        <a:defRPr sz="1200">
          <a:solidFill>
            <a:schemeClr val="tx1"/>
          </a:solidFill>
          <a:latin typeface="+mn-lt"/>
        </a:defRPr>
      </a:lvl7pPr>
      <a:lvl8pPr marL="3165310" indent="-211021" algn="l" rtl="0" eaLnBrk="0" fontAlgn="base" hangingPunct="0">
        <a:spcBef>
          <a:spcPct val="20000"/>
        </a:spcBef>
        <a:spcAft>
          <a:spcPct val="0"/>
        </a:spcAft>
        <a:buChar char="»"/>
        <a:defRPr sz="1200">
          <a:solidFill>
            <a:schemeClr val="tx1"/>
          </a:solidFill>
          <a:latin typeface="+mn-lt"/>
        </a:defRPr>
      </a:lvl8pPr>
      <a:lvl9pPr marL="3587351" indent="-211021" algn="l"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849313"/>
            <a:ext cx="9144000" cy="163512"/>
            <a:chOff x="0" y="535"/>
            <a:chExt cx="6240" cy="103"/>
          </a:xfrm>
        </p:grpSpPr>
        <p:sp>
          <p:nvSpPr>
            <p:cNvPr id="2059" name="Rectangle 9"/>
            <p:cNvSpPr>
              <a:spLocks noChangeArrowheads="1"/>
            </p:cNvSpPr>
            <p:nvPr/>
          </p:nvSpPr>
          <p:spPr bwMode="auto">
            <a:xfrm>
              <a:off x="0" y="535"/>
              <a:ext cx="5343" cy="10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200">
                <a:solidFill>
                  <a:srgbClr val="000000"/>
                </a:solidFill>
                <a:ea typeface="ＭＳ Ｐゴシック" panose="020B0600070205080204" pitchFamily="50" charset="-128"/>
              </a:endParaRPr>
            </a:p>
          </p:txBody>
        </p:sp>
        <p:sp>
          <p:nvSpPr>
            <p:cNvPr id="2060" name="Rectangle 10"/>
            <p:cNvSpPr>
              <a:spLocks noChangeArrowheads="1"/>
            </p:cNvSpPr>
            <p:nvPr/>
          </p:nvSpPr>
          <p:spPr bwMode="auto">
            <a:xfrm>
              <a:off x="4390" y="535"/>
              <a:ext cx="1850" cy="102"/>
            </a:xfrm>
            <a:prstGeom prst="rect">
              <a:avLst/>
            </a:prstGeom>
            <a:solidFill>
              <a:srgbClr val="1F3B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015">
                <a:solidFill>
                  <a:srgbClr val="FFFFFF"/>
                </a:solidFill>
                <a:latin typeface="Univers" pitchFamily="34" charset="0"/>
                <a:ea typeface="ＭＳ Ｐゴシック" panose="020B0600070205080204" pitchFamily="50" charset="-128"/>
              </a:endParaRPr>
            </a:p>
          </p:txBody>
        </p:sp>
      </p:grpSp>
      <p:sp>
        <p:nvSpPr>
          <p:cNvPr id="2051" name="Line 44"/>
          <p:cNvSpPr>
            <a:spLocks noChangeShapeType="1"/>
          </p:cNvSpPr>
          <p:nvPr/>
        </p:nvSpPr>
        <p:spPr bwMode="auto">
          <a:xfrm>
            <a:off x="0" y="6249988"/>
            <a:ext cx="91440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1200">
              <a:solidFill>
                <a:srgbClr val="000000"/>
              </a:solidFill>
              <a:cs typeface="Arial" panose="020B0604020202020204" pitchFamily="34" charset="0"/>
            </a:endParaRPr>
          </a:p>
        </p:txBody>
      </p:sp>
      <p:pic>
        <p:nvPicPr>
          <p:cNvPr id="205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481" y="6394451"/>
            <a:ext cx="52607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49"/>
          <p:cNvGrpSpPr>
            <a:grpSpLocks/>
          </p:cNvGrpSpPr>
          <p:nvPr/>
        </p:nvGrpSpPr>
        <p:grpSpPr bwMode="auto">
          <a:xfrm>
            <a:off x="6101862" y="106363"/>
            <a:ext cx="2590800" cy="679450"/>
            <a:chOff x="444" y="1162"/>
            <a:chExt cx="4763" cy="1151"/>
          </a:xfrm>
        </p:grpSpPr>
        <p:pic>
          <p:nvPicPr>
            <p:cNvPr id="2057" name="Picture 50"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r="56366"/>
            <a:stretch>
              <a:fillRect/>
            </a:stretch>
          </p:blipFill>
          <p:spPr bwMode="auto">
            <a:xfrm>
              <a:off x="3120" y="1162"/>
              <a:ext cx="208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1"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l="47418"/>
            <a:stretch>
              <a:fillRect/>
            </a:stretch>
          </p:blipFill>
          <p:spPr bwMode="auto">
            <a:xfrm>
              <a:off x="444" y="1162"/>
              <a:ext cx="251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6" name="Text Box 52"/>
          <p:cNvSpPr txBox="1">
            <a:spLocks noChangeArrowheads="1"/>
          </p:cNvSpPr>
          <p:nvPr/>
        </p:nvSpPr>
        <p:spPr bwMode="auto">
          <a:xfrm>
            <a:off x="184639" y="6372225"/>
            <a:ext cx="2261089"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Product-Info EWAG LASER LINE</a:t>
            </a:r>
          </a:p>
          <a:p>
            <a:pPr fontAlgn="base">
              <a:spcBef>
                <a:spcPct val="0"/>
              </a:spcBef>
              <a:spcAft>
                <a:spcPct val="0"/>
              </a:spcAft>
              <a:defRPr/>
            </a:pPr>
            <a:r>
              <a:rPr kumimoji="0" lang="de-CH" sz="738">
                <a:solidFill>
                  <a:srgbClr val="000000"/>
                </a:solidFill>
                <a:cs typeface="Arial" charset="0"/>
              </a:rPr>
              <a:t>July 2013, © EWAG AG, All rights reserved</a:t>
            </a:r>
          </a:p>
        </p:txBody>
      </p:sp>
      <p:pic>
        <p:nvPicPr>
          <p:cNvPr id="2055" name="Grafik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0254" y="6372226"/>
            <a:ext cx="1182566"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2"/>
          <p:cNvSpPr txBox="1">
            <a:spLocks noChangeArrowheads="1"/>
          </p:cNvSpPr>
          <p:nvPr userDrawn="1"/>
        </p:nvSpPr>
        <p:spPr bwMode="auto">
          <a:xfrm>
            <a:off x="4040066" y="6372225"/>
            <a:ext cx="3789485"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EWAG LASER LINE is the official R&amp;D Plattform for EU-project DIPLAT.</a:t>
            </a:r>
          </a:p>
          <a:p>
            <a:pPr fontAlgn="base">
              <a:spcBef>
                <a:spcPct val="0"/>
              </a:spcBef>
              <a:spcAft>
                <a:spcPct val="0"/>
              </a:spcAft>
              <a:defRPr/>
            </a:pPr>
            <a:r>
              <a:rPr kumimoji="0" lang="de-CH" sz="738">
                <a:solidFill>
                  <a:srgbClr val="000000"/>
                </a:solidFill>
                <a:cs typeface="Arial" charset="0"/>
              </a:rPr>
              <a:t>For further information please visit </a:t>
            </a:r>
            <a:r>
              <a:rPr kumimoji="0" lang="de-CH" sz="738" u="sng">
                <a:solidFill>
                  <a:srgbClr val="3333CC"/>
                </a:solidFill>
                <a:cs typeface="Arial" charset="0"/>
              </a:rPr>
              <a:t>www.fp7-diplat.eu</a:t>
            </a:r>
          </a:p>
        </p:txBody>
      </p:sp>
    </p:spTree>
    <p:extLst>
      <p:ext uri="{BB962C8B-B14F-4D97-AF65-F5344CB8AC3E}">
        <p14:creationId xmlns:p14="http://schemas.microsoft.com/office/powerpoint/2010/main" val="1856331958"/>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Lst>
  <p:transition/>
  <p:hf hdr="0" ftr="0" dt="0"/>
  <p:txStyles>
    <p:titleStyle>
      <a:lvl1pPr algn="ctr"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1200">
          <a:solidFill>
            <a:schemeClr val="tx2"/>
          </a:solidFill>
          <a:latin typeface="Verdana" pitchFamily="34" charset="0"/>
        </a:defRPr>
      </a:lvl2pPr>
      <a:lvl3pPr algn="ctr" rtl="0" eaLnBrk="0" fontAlgn="base" hangingPunct="0">
        <a:spcBef>
          <a:spcPct val="0"/>
        </a:spcBef>
        <a:spcAft>
          <a:spcPct val="0"/>
        </a:spcAft>
        <a:defRPr sz="1200">
          <a:solidFill>
            <a:schemeClr val="tx2"/>
          </a:solidFill>
          <a:latin typeface="Verdana" pitchFamily="34" charset="0"/>
        </a:defRPr>
      </a:lvl3pPr>
      <a:lvl4pPr algn="ctr" rtl="0" eaLnBrk="0" fontAlgn="base" hangingPunct="0">
        <a:spcBef>
          <a:spcPct val="0"/>
        </a:spcBef>
        <a:spcAft>
          <a:spcPct val="0"/>
        </a:spcAft>
        <a:defRPr sz="1200">
          <a:solidFill>
            <a:schemeClr val="tx2"/>
          </a:solidFill>
          <a:latin typeface="Verdana" pitchFamily="34" charset="0"/>
        </a:defRPr>
      </a:lvl4pPr>
      <a:lvl5pPr algn="ctr" rtl="0" eaLnBrk="0" fontAlgn="base" hangingPunct="0">
        <a:spcBef>
          <a:spcPct val="0"/>
        </a:spcBef>
        <a:spcAft>
          <a:spcPct val="0"/>
        </a:spcAft>
        <a:defRPr sz="1200">
          <a:solidFill>
            <a:schemeClr val="tx2"/>
          </a:solidFill>
          <a:latin typeface="Verdana" pitchFamily="34" charset="0"/>
        </a:defRPr>
      </a:lvl5pPr>
      <a:lvl6pPr marL="422041" algn="ctr" rtl="0" eaLnBrk="0" fontAlgn="base" hangingPunct="0">
        <a:spcBef>
          <a:spcPct val="0"/>
        </a:spcBef>
        <a:spcAft>
          <a:spcPct val="0"/>
        </a:spcAft>
        <a:defRPr sz="1200">
          <a:solidFill>
            <a:schemeClr val="tx2"/>
          </a:solidFill>
          <a:latin typeface="Verdana" pitchFamily="34" charset="0"/>
        </a:defRPr>
      </a:lvl6pPr>
      <a:lvl7pPr marL="844083" algn="ctr" rtl="0" eaLnBrk="0" fontAlgn="base" hangingPunct="0">
        <a:spcBef>
          <a:spcPct val="0"/>
        </a:spcBef>
        <a:spcAft>
          <a:spcPct val="0"/>
        </a:spcAft>
        <a:defRPr sz="1200">
          <a:solidFill>
            <a:schemeClr val="tx2"/>
          </a:solidFill>
          <a:latin typeface="Verdana" pitchFamily="34" charset="0"/>
        </a:defRPr>
      </a:lvl7pPr>
      <a:lvl8pPr marL="1266124" algn="ctr" rtl="0" eaLnBrk="0" fontAlgn="base" hangingPunct="0">
        <a:spcBef>
          <a:spcPct val="0"/>
        </a:spcBef>
        <a:spcAft>
          <a:spcPct val="0"/>
        </a:spcAft>
        <a:defRPr sz="1200">
          <a:solidFill>
            <a:schemeClr val="tx2"/>
          </a:solidFill>
          <a:latin typeface="Verdana" pitchFamily="34" charset="0"/>
        </a:defRPr>
      </a:lvl8pPr>
      <a:lvl9pPr marL="1688165" algn="ctr" rtl="0" eaLnBrk="0" fontAlgn="base" hangingPunct="0">
        <a:spcBef>
          <a:spcPct val="0"/>
        </a:spcBef>
        <a:spcAft>
          <a:spcPct val="0"/>
        </a:spcAft>
        <a:defRPr sz="1200">
          <a:solidFill>
            <a:schemeClr val="tx2"/>
          </a:solidFill>
          <a:latin typeface="Verdana" pitchFamily="34" charset="0"/>
        </a:defRPr>
      </a:lvl9pPr>
    </p:titleStyle>
    <p:bodyStyle>
      <a:lvl1pPr marL="316531" indent="-316531" algn="l" rtl="0" eaLnBrk="0" fontAlgn="base" hangingPunct="0">
        <a:spcBef>
          <a:spcPct val="20000"/>
        </a:spcBef>
        <a:spcAft>
          <a:spcPct val="0"/>
        </a:spcAft>
        <a:buChar char="•"/>
        <a:defRPr sz="1200">
          <a:solidFill>
            <a:schemeClr val="tx1"/>
          </a:solidFill>
          <a:latin typeface="+mn-lt"/>
          <a:ea typeface="+mn-ea"/>
          <a:cs typeface="+mn-cs"/>
        </a:defRPr>
      </a:lvl1pPr>
      <a:lvl2pPr marL="684352" indent="-262311" algn="l" rtl="0" eaLnBrk="0" fontAlgn="base" hangingPunct="0">
        <a:spcBef>
          <a:spcPct val="20000"/>
        </a:spcBef>
        <a:spcAft>
          <a:spcPct val="0"/>
        </a:spcAft>
        <a:buChar char="–"/>
        <a:defRPr sz="1200">
          <a:solidFill>
            <a:schemeClr val="tx1"/>
          </a:solidFill>
          <a:latin typeface="+mn-lt"/>
        </a:defRPr>
      </a:lvl2pPr>
      <a:lvl3pPr marL="1055103" indent="-211021" algn="l" rtl="0" eaLnBrk="0" fontAlgn="base" hangingPunct="0">
        <a:spcBef>
          <a:spcPct val="20000"/>
        </a:spcBef>
        <a:spcAft>
          <a:spcPct val="0"/>
        </a:spcAft>
        <a:buChar char="•"/>
        <a:defRPr sz="1200">
          <a:solidFill>
            <a:schemeClr val="tx1"/>
          </a:solidFill>
          <a:latin typeface="+mn-lt"/>
        </a:defRPr>
      </a:lvl3pPr>
      <a:lvl4pPr marL="1477145" indent="-211021" algn="l" rtl="0" eaLnBrk="0" fontAlgn="base" hangingPunct="0">
        <a:spcBef>
          <a:spcPct val="20000"/>
        </a:spcBef>
        <a:spcAft>
          <a:spcPct val="0"/>
        </a:spcAft>
        <a:buChar char="–"/>
        <a:defRPr sz="1200">
          <a:solidFill>
            <a:schemeClr val="tx1"/>
          </a:solidFill>
          <a:latin typeface="+mn-lt"/>
        </a:defRPr>
      </a:lvl4pPr>
      <a:lvl5pPr marL="1899186" indent="-211021" algn="l" rtl="0" eaLnBrk="0" fontAlgn="base" hangingPunct="0">
        <a:spcBef>
          <a:spcPct val="20000"/>
        </a:spcBef>
        <a:spcAft>
          <a:spcPct val="0"/>
        </a:spcAft>
        <a:buChar char="»"/>
        <a:defRPr sz="1200">
          <a:solidFill>
            <a:schemeClr val="tx1"/>
          </a:solidFill>
          <a:latin typeface="+mn-lt"/>
        </a:defRPr>
      </a:lvl5pPr>
      <a:lvl6pPr marL="2321227" indent="-211021" algn="l" rtl="0" eaLnBrk="0" fontAlgn="base" hangingPunct="0">
        <a:spcBef>
          <a:spcPct val="20000"/>
        </a:spcBef>
        <a:spcAft>
          <a:spcPct val="0"/>
        </a:spcAft>
        <a:buChar char="»"/>
        <a:defRPr sz="1200">
          <a:solidFill>
            <a:schemeClr val="tx1"/>
          </a:solidFill>
          <a:latin typeface="+mn-lt"/>
        </a:defRPr>
      </a:lvl6pPr>
      <a:lvl7pPr marL="2743269" indent="-211021" algn="l" rtl="0" eaLnBrk="0" fontAlgn="base" hangingPunct="0">
        <a:spcBef>
          <a:spcPct val="20000"/>
        </a:spcBef>
        <a:spcAft>
          <a:spcPct val="0"/>
        </a:spcAft>
        <a:buChar char="»"/>
        <a:defRPr sz="1200">
          <a:solidFill>
            <a:schemeClr val="tx1"/>
          </a:solidFill>
          <a:latin typeface="+mn-lt"/>
        </a:defRPr>
      </a:lvl7pPr>
      <a:lvl8pPr marL="3165310" indent="-211021" algn="l" rtl="0" eaLnBrk="0" fontAlgn="base" hangingPunct="0">
        <a:spcBef>
          <a:spcPct val="20000"/>
        </a:spcBef>
        <a:spcAft>
          <a:spcPct val="0"/>
        </a:spcAft>
        <a:buChar char="»"/>
        <a:defRPr sz="1200">
          <a:solidFill>
            <a:schemeClr val="tx1"/>
          </a:solidFill>
          <a:latin typeface="+mn-lt"/>
        </a:defRPr>
      </a:lvl8pPr>
      <a:lvl9pPr marL="3587351" indent="-211021" algn="l"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849313"/>
            <a:ext cx="9144000" cy="163512"/>
            <a:chOff x="0" y="535"/>
            <a:chExt cx="6240" cy="103"/>
          </a:xfrm>
        </p:grpSpPr>
        <p:sp>
          <p:nvSpPr>
            <p:cNvPr id="2059" name="Rectangle 9"/>
            <p:cNvSpPr>
              <a:spLocks noChangeArrowheads="1"/>
            </p:cNvSpPr>
            <p:nvPr/>
          </p:nvSpPr>
          <p:spPr bwMode="auto">
            <a:xfrm>
              <a:off x="0" y="535"/>
              <a:ext cx="5343" cy="10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200">
                <a:solidFill>
                  <a:srgbClr val="000000"/>
                </a:solidFill>
                <a:ea typeface="ＭＳ Ｐゴシック" panose="020B0600070205080204" pitchFamily="50" charset="-128"/>
              </a:endParaRPr>
            </a:p>
          </p:txBody>
        </p:sp>
        <p:sp>
          <p:nvSpPr>
            <p:cNvPr id="2060" name="Rectangle 10"/>
            <p:cNvSpPr>
              <a:spLocks noChangeArrowheads="1"/>
            </p:cNvSpPr>
            <p:nvPr/>
          </p:nvSpPr>
          <p:spPr bwMode="auto">
            <a:xfrm>
              <a:off x="4390" y="535"/>
              <a:ext cx="1850" cy="102"/>
            </a:xfrm>
            <a:prstGeom prst="rect">
              <a:avLst/>
            </a:prstGeom>
            <a:solidFill>
              <a:srgbClr val="1F3B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nchor="ctr"/>
            <a:lstStyle>
              <a:lvl1pPr eaLnBrk="0" hangingPunct="0">
                <a:defRPr sz="1300">
                  <a:solidFill>
                    <a:schemeClr val="tx1"/>
                  </a:solidFill>
                  <a:latin typeface="Verdana" panose="020B0604030504040204" pitchFamily="34" charset="0"/>
                  <a:cs typeface="Arial" panose="020B0604020202020204" pitchFamily="34" charset="0"/>
                </a:defRPr>
              </a:lvl1pPr>
              <a:lvl2pPr marL="742950" indent="-285750" eaLnBrk="0" hangingPunct="0">
                <a:defRPr sz="1300">
                  <a:solidFill>
                    <a:schemeClr val="tx1"/>
                  </a:solidFill>
                  <a:latin typeface="Verdana" panose="020B0604030504040204" pitchFamily="34" charset="0"/>
                  <a:cs typeface="Arial" panose="020B0604020202020204" pitchFamily="34" charset="0"/>
                </a:defRPr>
              </a:lvl2pPr>
              <a:lvl3pPr marL="1143000" indent="-228600" eaLnBrk="0" hangingPunct="0">
                <a:defRPr sz="1300">
                  <a:solidFill>
                    <a:schemeClr val="tx1"/>
                  </a:solidFill>
                  <a:latin typeface="Verdana" panose="020B0604030504040204" pitchFamily="34" charset="0"/>
                  <a:cs typeface="Arial" panose="020B0604020202020204" pitchFamily="34" charset="0"/>
                </a:defRPr>
              </a:lvl3pPr>
              <a:lvl4pPr marL="1600200" indent="-228600" eaLnBrk="0" hangingPunct="0">
                <a:defRPr sz="1300">
                  <a:solidFill>
                    <a:schemeClr val="tx1"/>
                  </a:solidFill>
                  <a:latin typeface="Verdana" panose="020B0604030504040204" pitchFamily="34" charset="0"/>
                  <a:cs typeface="Arial" panose="020B0604020202020204" pitchFamily="34" charset="0"/>
                </a:defRPr>
              </a:lvl4pPr>
              <a:lvl5pPr marL="2057400" indent="-228600" eaLnBrk="0" hangingPunct="0">
                <a:defRPr sz="13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kumimoji="0" lang="de-CH" altLang="ja-JP" sz="1015">
                <a:solidFill>
                  <a:srgbClr val="FFFFFF"/>
                </a:solidFill>
                <a:latin typeface="Univers" pitchFamily="34" charset="0"/>
                <a:ea typeface="ＭＳ Ｐゴシック" panose="020B0600070205080204" pitchFamily="50" charset="-128"/>
              </a:endParaRPr>
            </a:p>
          </p:txBody>
        </p:sp>
      </p:grpSp>
      <p:sp>
        <p:nvSpPr>
          <p:cNvPr id="2051" name="Line 44"/>
          <p:cNvSpPr>
            <a:spLocks noChangeShapeType="1"/>
          </p:cNvSpPr>
          <p:nvPr/>
        </p:nvSpPr>
        <p:spPr bwMode="auto">
          <a:xfrm>
            <a:off x="0" y="6249988"/>
            <a:ext cx="91440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1200">
              <a:solidFill>
                <a:srgbClr val="000000"/>
              </a:solidFill>
              <a:cs typeface="Arial" panose="020B0604020202020204" pitchFamily="34" charset="0"/>
            </a:endParaRPr>
          </a:p>
        </p:txBody>
      </p:sp>
      <p:pic>
        <p:nvPicPr>
          <p:cNvPr id="205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481" y="6394451"/>
            <a:ext cx="52607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49"/>
          <p:cNvGrpSpPr>
            <a:grpSpLocks/>
          </p:cNvGrpSpPr>
          <p:nvPr/>
        </p:nvGrpSpPr>
        <p:grpSpPr bwMode="auto">
          <a:xfrm>
            <a:off x="6101862" y="106363"/>
            <a:ext cx="2590800" cy="679450"/>
            <a:chOff x="444" y="1162"/>
            <a:chExt cx="4763" cy="1151"/>
          </a:xfrm>
        </p:grpSpPr>
        <p:pic>
          <p:nvPicPr>
            <p:cNvPr id="2057" name="Picture 50"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r="56366"/>
            <a:stretch>
              <a:fillRect/>
            </a:stretch>
          </p:blipFill>
          <p:spPr bwMode="auto">
            <a:xfrm>
              <a:off x="3120" y="1162"/>
              <a:ext cx="208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1" descr="Logo EWAG WALTER nebeneinander"/>
            <p:cNvPicPr>
              <a:picLocks noChangeAspect="1" noChangeArrowheads="1"/>
            </p:cNvPicPr>
            <p:nvPr/>
          </p:nvPicPr>
          <p:blipFill>
            <a:blip r:embed="rId8">
              <a:extLst>
                <a:ext uri="{28A0092B-C50C-407E-A947-70E740481C1C}">
                  <a14:useLocalDpi xmlns:a14="http://schemas.microsoft.com/office/drawing/2010/main" val="0"/>
                </a:ext>
              </a:extLst>
            </a:blip>
            <a:srcRect l="47418"/>
            <a:stretch>
              <a:fillRect/>
            </a:stretch>
          </p:blipFill>
          <p:spPr bwMode="auto">
            <a:xfrm>
              <a:off x="444" y="1162"/>
              <a:ext cx="251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6" name="Text Box 52"/>
          <p:cNvSpPr txBox="1">
            <a:spLocks noChangeArrowheads="1"/>
          </p:cNvSpPr>
          <p:nvPr/>
        </p:nvSpPr>
        <p:spPr bwMode="auto">
          <a:xfrm>
            <a:off x="184639" y="6372225"/>
            <a:ext cx="2261089"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Product-Info EWAG LASER LINE</a:t>
            </a:r>
          </a:p>
          <a:p>
            <a:pPr fontAlgn="base">
              <a:spcBef>
                <a:spcPct val="0"/>
              </a:spcBef>
              <a:spcAft>
                <a:spcPct val="0"/>
              </a:spcAft>
              <a:defRPr/>
            </a:pPr>
            <a:r>
              <a:rPr kumimoji="0" lang="de-CH" sz="738">
                <a:solidFill>
                  <a:srgbClr val="000000"/>
                </a:solidFill>
                <a:cs typeface="Arial" charset="0"/>
              </a:rPr>
              <a:t>July 2013, © EWAG AG, All rights reserved</a:t>
            </a:r>
          </a:p>
        </p:txBody>
      </p:sp>
      <p:pic>
        <p:nvPicPr>
          <p:cNvPr id="2055" name="Grafik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0254" y="6372226"/>
            <a:ext cx="1182566"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2"/>
          <p:cNvSpPr txBox="1">
            <a:spLocks noChangeArrowheads="1"/>
          </p:cNvSpPr>
          <p:nvPr userDrawn="1"/>
        </p:nvSpPr>
        <p:spPr bwMode="auto">
          <a:xfrm>
            <a:off x="4040066" y="6372225"/>
            <a:ext cx="3789485" cy="319446"/>
          </a:xfrm>
          <a:prstGeom prst="rect">
            <a:avLst/>
          </a:prstGeom>
          <a:noFill/>
          <a:ln w="9525">
            <a:noFill/>
            <a:miter lim="800000"/>
            <a:headEnd/>
            <a:tailEnd/>
          </a:ln>
          <a:effectLst/>
        </p:spPr>
        <p:txBody>
          <a:bodyPr>
            <a:spAutoFit/>
          </a:bodyPr>
          <a:lstStyle>
            <a:lvl1pPr eaLnBrk="0" hangingPunct="0">
              <a:defRPr sz="1300">
                <a:solidFill>
                  <a:schemeClr val="tx1"/>
                </a:solidFill>
                <a:latin typeface="Verdana" pitchFamily="34" charset="0"/>
              </a:defRPr>
            </a:lvl1pPr>
            <a:lvl2pPr marL="742950" indent="-285750" eaLnBrk="0" hangingPunct="0">
              <a:defRPr sz="1300">
                <a:solidFill>
                  <a:schemeClr val="tx1"/>
                </a:solidFill>
                <a:latin typeface="Verdana" pitchFamily="34" charset="0"/>
              </a:defRPr>
            </a:lvl2pPr>
            <a:lvl3pPr marL="1143000" indent="-228600" eaLnBrk="0" hangingPunct="0">
              <a:defRPr sz="1300">
                <a:solidFill>
                  <a:schemeClr val="tx1"/>
                </a:solidFill>
                <a:latin typeface="Verdana" pitchFamily="34" charset="0"/>
              </a:defRPr>
            </a:lvl3pPr>
            <a:lvl4pPr marL="1600200" indent="-228600" eaLnBrk="0" hangingPunct="0">
              <a:defRPr sz="1300">
                <a:solidFill>
                  <a:schemeClr val="tx1"/>
                </a:solidFill>
                <a:latin typeface="Verdana" pitchFamily="34" charset="0"/>
              </a:defRPr>
            </a:lvl4pPr>
            <a:lvl5pPr marL="2057400" indent="-228600" eaLnBrk="0" hangingPunct="0">
              <a:defRPr sz="1300">
                <a:solidFill>
                  <a:schemeClr val="tx1"/>
                </a:solidFill>
                <a:latin typeface="Verdana" pitchFamily="34" charset="0"/>
              </a:defRPr>
            </a:lvl5pPr>
            <a:lvl6pPr marL="2514600" indent="-228600" eaLnBrk="0" fontAlgn="base" hangingPunct="0">
              <a:spcBef>
                <a:spcPct val="0"/>
              </a:spcBef>
              <a:spcAft>
                <a:spcPct val="0"/>
              </a:spcAft>
              <a:defRPr sz="1300">
                <a:solidFill>
                  <a:schemeClr val="tx1"/>
                </a:solidFill>
                <a:latin typeface="Verdana" pitchFamily="34" charset="0"/>
              </a:defRPr>
            </a:lvl6pPr>
            <a:lvl7pPr marL="2971800" indent="-228600" eaLnBrk="0" fontAlgn="base" hangingPunct="0">
              <a:spcBef>
                <a:spcPct val="0"/>
              </a:spcBef>
              <a:spcAft>
                <a:spcPct val="0"/>
              </a:spcAft>
              <a:defRPr sz="1300">
                <a:solidFill>
                  <a:schemeClr val="tx1"/>
                </a:solidFill>
                <a:latin typeface="Verdana" pitchFamily="34" charset="0"/>
              </a:defRPr>
            </a:lvl7pPr>
            <a:lvl8pPr marL="3429000" indent="-228600" eaLnBrk="0" fontAlgn="base" hangingPunct="0">
              <a:spcBef>
                <a:spcPct val="0"/>
              </a:spcBef>
              <a:spcAft>
                <a:spcPct val="0"/>
              </a:spcAft>
              <a:defRPr sz="1300">
                <a:solidFill>
                  <a:schemeClr val="tx1"/>
                </a:solidFill>
                <a:latin typeface="Verdana" pitchFamily="34" charset="0"/>
              </a:defRPr>
            </a:lvl8pPr>
            <a:lvl9pPr marL="3886200" indent="-228600" eaLnBrk="0" fontAlgn="base" hangingPunct="0">
              <a:spcBef>
                <a:spcPct val="0"/>
              </a:spcBef>
              <a:spcAft>
                <a:spcPct val="0"/>
              </a:spcAft>
              <a:defRPr sz="1300">
                <a:solidFill>
                  <a:schemeClr val="tx1"/>
                </a:solidFill>
                <a:latin typeface="Verdana" pitchFamily="34" charset="0"/>
              </a:defRPr>
            </a:lvl9pPr>
          </a:lstStyle>
          <a:p>
            <a:pPr fontAlgn="base">
              <a:spcBef>
                <a:spcPct val="0"/>
              </a:spcBef>
              <a:spcAft>
                <a:spcPct val="0"/>
              </a:spcAft>
              <a:defRPr/>
            </a:pPr>
            <a:r>
              <a:rPr kumimoji="0" lang="de-CH" sz="738">
                <a:solidFill>
                  <a:srgbClr val="000000"/>
                </a:solidFill>
                <a:cs typeface="Arial" charset="0"/>
              </a:rPr>
              <a:t>EWAG LASER LINE is the official R&amp;D Plattform for EU-project DIPLAT.</a:t>
            </a:r>
          </a:p>
          <a:p>
            <a:pPr fontAlgn="base">
              <a:spcBef>
                <a:spcPct val="0"/>
              </a:spcBef>
              <a:spcAft>
                <a:spcPct val="0"/>
              </a:spcAft>
              <a:defRPr/>
            </a:pPr>
            <a:r>
              <a:rPr kumimoji="0" lang="de-CH" sz="738">
                <a:solidFill>
                  <a:srgbClr val="000000"/>
                </a:solidFill>
                <a:cs typeface="Arial" charset="0"/>
              </a:rPr>
              <a:t>For further information please visit </a:t>
            </a:r>
            <a:r>
              <a:rPr kumimoji="0" lang="de-CH" sz="738" u="sng">
                <a:solidFill>
                  <a:srgbClr val="3333CC"/>
                </a:solidFill>
                <a:cs typeface="Arial" charset="0"/>
              </a:rPr>
              <a:t>www.fp7-diplat.eu</a:t>
            </a:r>
          </a:p>
        </p:txBody>
      </p:sp>
    </p:spTree>
    <p:extLst>
      <p:ext uri="{BB962C8B-B14F-4D97-AF65-F5344CB8AC3E}">
        <p14:creationId xmlns:p14="http://schemas.microsoft.com/office/powerpoint/2010/main" val="2647234327"/>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Lst>
  <p:transition/>
  <p:hf hdr="0" ftr="0" dt="0"/>
  <p:txStyles>
    <p:titleStyle>
      <a:lvl1pPr algn="ctr"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1200">
          <a:solidFill>
            <a:schemeClr val="tx2"/>
          </a:solidFill>
          <a:latin typeface="Verdana" pitchFamily="34" charset="0"/>
        </a:defRPr>
      </a:lvl2pPr>
      <a:lvl3pPr algn="ctr" rtl="0" eaLnBrk="0" fontAlgn="base" hangingPunct="0">
        <a:spcBef>
          <a:spcPct val="0"/>
        </a:spcBef>
        <a:spcAft>
          <a:spcPct val="0"/>
        </a:spcAft>
        <a:defRPr sz="1200">
          <a:solidFill>
            <a:schemeClr val="tx2"/>
          </a:solidFill>
          <a:latin typeface="Verdana" pitchFamily="34" charset="0"/>
        </a:defRPr>
      </a:lvl3pPr>
      <a:lvl4pPr algn="ctr" rtl="0" eaLnBrk="0" fontAlgn="base" hangingPunct="0">
        <a:spcBef>
          <a:spcPct val="0"/>
        </a:spcBef>
        <a:spcAft>
          <a:spcPct val="0"/>
        </a:spcAft>
        <a:defRPr sz="1200">
          <a:solidFill>
            <a:schemeClr val="tx2"/>
          </a:solidFill>
          <a:latin typeface="Verdana" pitchFamily="34" charset="0"/>
        </a:defRPr>
      </a:lvl4pPr>
      <a:lvl5pPr algn="ctr" rtl="0" eaLnBrk="0" fontAlgn="base" hangingPunct="0">
        <a:spcBef>
          <a:spcPct val="0"/>
        </a:spcBef>
        <a:spcAft>
          <a:spcPct val="0"/>
        </a:spcAft>
        <a:defRPr sz="1200">
          <a:solidFill>
            <a:schemeClr val="tx2"/>
          </a:solidFill>
          <a:latin typeface="Verdana" pitchFamily="34" charset="0"/>
        </a:defRPr>
      </a:lvl5pPr>
      <a:lvl6pPr marL="422041" algn="ctr" rtl="0" eaLnBrk="0" fontAlgn="base" hangingPunct="0">
        <a:spcBef>
          <a:spcPct val="0"/>
        </a:spcBef>
        <a:spcAft>
          <a:spcPct val="0"/>
        </a:spcAft>
        <a:defRPr sz="1200">
          <a:solidFill>
            <a:schemeClr val="tx2"/>
          </a:solidFill>
          <a:latin typeface="Verdana" pitchFamily="34" charset="0"/>
        </a:defRPr>
      </a:lvl6pPr>
      <a:lvl7pPr marL="844083" algn="ctr" rtl="0" eaLnBrk="0" fontAlgn="base" hangingPunct="0">
        <a:spcBef>
          <a:spcPct val="0"/>
        </a:spcBef>
        <a:spcAft>
          <a:spcPct val="0"/>
        </a:spcAft>
        <a:defRPr sz="1200">
          <a:solidFill>
            <a:schemeClr val="tx2"/>
          </a:solidFill>
          <a:latin typeface="Verdana" pitchFamily="34" charset="0"/>
        </a:defRPr>
      </a:lvl7pPr>
      <a:lvl8pPr marL="1266124" algn="ctr" rtl="0" eaLnBrk="0" fontAlgn="base" hangingPunct="0">
        <a:spcBef>
          <a:spcPct val="0"/>
        </a:spcBef>
        <a:spcAft>
          <a:spcPct val="0"/>
        </a:spcAft>
        <a:defRPr sz="1200">
          <a:solidFill>
            <a:schemeClr val="tx2"/>
          </a:solidFill>
          <a:latin typeface="Verdana" pitchFamily="34" charset="0"/>
        </a:defRPr>
      </a:lvl8pPr>
      <a:lvl9pPr marL="1688165" algn="ctr" rtl="0" eaLnBrk="0" fontAlgn="base" hangingPunct="0">
        <a:spcBef>
          <a:spcPct val="0"/>
        </a:spcBef>
        <a:spcAft>
          <a:spcPct val="0"/>
        </a:spcAft>
        <a:defRPr sz="1200">
          <a:solidFill>
            <a:schemeClr val="tx2"/>
          </a:solidFill>
          <a:latin typeface="Verdana" pitchFamily="34" charset="0"/>
        </a:defRPr>
      </a:lvl9pPr>
    </p:titleStyle>
    <p:bodyStyle>
      <a:lvl1pPr marL="316531" indent="-316531" algn="l" rtl="0" eaLnBrk="0" fontAlgn="base" hangingPunct="0">
        <a:spcBef>
          <a:spcPct val="20000"/>
        </a:spcBef>
        <a:spcAft>
          <a:spcPct val="0"/>
        </a:spcAft>
        <a:buChar char="•"/>
        <a:defRPr sz="1200">
          <a:solidFill>
            <a:schemeClr val="tx1"/>
          </a:solidFill>
          <a:latin typeface="+mn-lt"/>
          <a:ea typeface="+mn-ea"/>
          <a:cs typeface="+mn-cs"/>
        </a:defRPr>
      </a:lvl1pPr>
      <a:lvl2pPr marL="684352" indent="-262311" algn="l" rtl="0" eaLnBrk="0" fontAlgn="base" hangingPunct="0">
        <a:spcBef>
          <a:spcPct val="20000"/>
        </a:spcBef>
        <a:spcAft>
          <a:spcPct val="0"/>
        </a:spcAft>
        <a:buChar char="–"/>
        <a:defRPr sz="1200">
          <a:solidFill>
            <a:schemeClr val="tx1"/>
          </a:solidFill>
          <a:latin typeface="+mn-lt"/>
        </a:defRPr>
      </a:lvl2pPr>
      <a:lvl3pPr marL="1055103" indent="-211021" algn="l" rtl="0" eaLnBrk="0" fontAlgn="base" hangingPunct="0">
        <a:spcBef>
          <a:spcPct val="20000"/>
        </a:spcBef>
        <a:spcAft>
          <a:spcPct val="0"/>
        </a:spcAft>
        <a:buChar char="•"/>
        <a:defRPr sz="1200">
          <a:solidFill>
            <a:schemeClr val="tx1"/>
          </a:solidFill>
          <a:latin typeface="+mn-lt"/>
        </a:defRPr>
      </a:lvl3pPr>
      <a:lvl4pPr marL="1477145" indent="-211021" algn="l" rtl="0" eaLnBrk="0" fontAlgn="base" hangingPunct="0">
        <a:spcBef>
          <a:spcPct val="20000"/>
        </a:spcBef>
        <a:spcAft>
          <a:spcPct val="0"/>
        </a:spcAft>
        <a:buChar char="–"/>
        <a:defRPr sz="1200">
          <a:solidFill>
            <a:schemeClr val="tx1"/>
          </a:solidFill>
          <a:latin typeface="+mn-lt"/>
        </a:defRPr>
      </a:lvl4pPr>
      <a:lvl5pPr marL="1899186" indent="-211021" algn="l" rtl="0" eaLnBrk="0" fontAlgn="base" hangingPunct="0">
        <a:spcBef>
          <a:spcPct val="20000"/>
        </a:spcBef>
        <a:spcAft>
          <a:spcPct val="0"/>
        </a:spcAft>
        <a:buChar char="»"/>
        <a:defRPr sz="1200">
          <a:solidFill>
            <a:schemeClr val="tx1"/>
          </a:solidFill>
          <a:latin typeface="+mn-lt"/>
        </a:defRPr>
      </a:lvl5pPr>
      <a:lvl6pPr marL="2321227" indent="-211021" algn="l" rtl="0" eaLnBrk="0" fontAlgn="base" hangingPunct="0">
        <a:spcBef>
          <a:spcPct val="20000"/>
        </a:spcBef>
        <a:spcAft>
          <a:spcPct val="0"/>
        </a:spcAft>
        <a:buChar char="»"/>
        <a:defRPr sz="1200">
          <a:solidFill>
            <a:schemeClr val="tx1"/>
          </a:solidFill>
          <a:latin typeface="+mn-lt"/>
        </a:defRPr>
      </a:lvl6pPr>
      <a:lvl7pPr marL="2743269" indent="-211021" algn="l" rtl="0" eaLnBrk="0" fontAlgn="base" hangingPunct="0">
        <a:spcBef>
          <a:spcPct val="20000"/>
        </a:spcBef>
        <a:spcAft>
          <a:spcPct val="0"/>
        </a:spcAft>
        <a:buChar char="»"/>
        <a:defRPr sz="1200">
          <a:solidFill>
            <a:schemeClr val="tx1"/>
          </a:solidFill>
          <a:latin typeface="+mn-lt"/>
        </a:defRPr>
      </a:lvl7pPr>
      <a:lvl8pPr marL="3165310" indent="-211021" algn="l" rtl="0" eaLnBrk="0" fontAlgn="base" hangingPunct="0">
        <a:spcBef>
          <a:spcPct val="20000"/>
        </a:spcBef>
        <a:spcAft>
          <a:spcPct val="0"/>
        </a:spcAft>
        <a:buChar char="»"/>
        <a:defRPr sz="1200">
          <a:solidFill>
            <a:schemeClr val="tx1"/>
          </a:solidFill>
          <a:latin typeface="+mn-lt"/>
        </a:defRPr>
      </a:lvl8pPr>
      <a:lvl9pPr marL="3587351" indent="-211021" algn="l"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30601"/>
            <a:ext cx="9144000" cy="618075"/>
            <a:chOff x="0" y="30601"/>
            <a:chExt cx="9144000" cy="618075"/>
          </a:xfrm>
        </p:grpSpPr>
        <p:sp>
          <p:nvSpPr>
            <p:cNvPr id="26" name="テキスト ボックス 25"/>
            <p:cNvSpPr txBox="1"/>
            <p:nvPr/>
          </p:nvSpPr>
          <p:spPr>
            <a:xfrm>
              <a:off x="251520" y="30601"/>
              <a:ext cx="4392488" cy="523220"/>
            </a:xfrm>
            <a:prstGeom prst="rect">
              <a:avLst/>
            </a:prstGeom>
            <a:noFill/>
          </p:spPr>
          <p:txBody>
            <a:bodyPr wrap="square" rtlCol="0">
              <a:spAutoFit/>
            </a:bodyPr>
            <a:lstStyle/>
            <a:p>
              <a:r>
                <a:rPr lang="en-US" altLang="ja-JP" sz="2800" dirty="0">
                  <a:solidFill>
                    <a:prstClr val="black"/>
                  </a:solidFill>
                  <a:latin typeface="+mj-ea"/>
                  <a:ea typeface="+mj-ea"/>
                </a:rPr>
                <a:t>2020.11.30</a:t>
              </a:r>
              <a:r>
                <a:rPr lang="ja-JP" altLang="en-US" sz="2800" dirty="0">
                  <a:solidFill>
                    <a:prstClr val="black"/>
                  </a:solidFill>
                  <a:latin typeface="+mj-ea"/>
                  <a:ea typeface="+mj-ea"/>
                </a:rPr>
                <a:t>　朝礼</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sp>
        <p:nvSpPr>
          <p:cNvPr id="8" name="正方形/長方形 7">
            <a:extLst>
              <a:ext uri="{FF2B5EF4-FFF2-40B4-BE49-F238E27FC236}">
                <a16:creationId xmlns:a16="http://schemas.microsoft.com/office/drawing/2014/main" id="{45E5238C-2711-4676-8FE6-07114DD4BDAF}"/>
              </a:ext>
            </a:extLst>
          </p:cNvPr>
          <p:cNvSpPr/>
          <p:nvPr/>
        </p:nvSpPr>
        <p:spPr>
          <a:xfrm>
            <a:off x="179512" y="905963"/>
            <a:ext cx="8568952" cy="1015663"/>
          </a:xfrm>
          <a:prstGeom prst="rect">
            <a:avLst/>
          </a:prstGeom>
        </p:spPr>
        <p:txBody>
          <a:bodyPr wrap="square">
            <a:spAutoFit/>
          </a:bodyPr>
          <a:lstStyle/>
          <a:p>
            <a:r>
              <a:rPr lang="ja-JP" altLang="en-US" sz="2000" dirty="0">
                <a:latin typeface="+mj-ea"/>
                <a:ea typeface="+mj-ea"/>
              </a:rPr>
              <a:t>・令和</a:t>
            </a:r>
            <a:r>
              <a:rPr lang="en-US" altLang="ja-JP" sz="2000" dirty="0">
                <a:latin typeface="+mj-ea"/>
                <a:ea typeface="+mj-ea"/>
              </a:rPr>
              <a:t>2</a:t>
            </a:r>
            <a:r>
              <a:rPr lang="ja-JP" altLang="en-US" sz="2000" dirty="0">
                <a:latin typeface="+mj-ea"/>
                <a:ea typeface="+mj-ea"/>
              </a:rPr>
              <a:t>年度切削加工専門委員会ワークショップ　参加報告　</a:t>
            </a:r>
            <a:endParaRPr lang="en-US" altLang="ja-JP" sz="2000" dirty="0">
              <a:latin typeface="+mj-ea"/>
              <a:ea typeface="+mj-ea"/>
            </a:endParaRPr>
          </a:p>
          <a:p>
            <a:r>
              <a:rPr lang="ja-JP" altLang="en-US" sz="2000" dirty="0">
                <a:latin typeface="+mj-ea"/>
                <a:ea typeface="+mj-ea"/>
              </a:rPr>
              <a:t>　　日時：</a:t>
            </a:r>
            <a:r>
              <a:rPr lang="en-US" altLang="ja-JP" sz="2000" dirty="0">
                <a:latin typeface="+mj-ea"/>
                <a:ea typeface="+mj-ea"/>
              </a:rPr>
              <a:t>11/27(</a:t>
            </a:r>
            <a:r>
              <a:rPr lang="ja-JP" altLang="en-US" sz="2000" dirty="0">
                <a:latin typeface="+mj-ea"/>
                <a:ea typeface="+mj-ea"/>
              </a:rPr>
              <a:t>金</a:t>
            </a:r>
            <a:r>
              <a:rPr lang="en-US" altLang="ja-JP" sz="2000" dirty="0">
                <a:latin typeface="+mj-ea"/>
                <a:ea typeface="+mj-ea"/>
              </a:rPr>
              <a:t>)  10:50</a:t>
            </a:r>
            <a:r>
              <a:rPr lang="ja-JP" altLang="en-US" sz="2000" dirty="0">
                <a:latin typeface="+mj-ea"/>
                <a:ea typeface="+mj-ea"/>
              </a:rPr>
              <a:t>～</a:t>
            </a:r>
            <a:r>
              <a:rPr lang="en-US" altLang="ja-JP" sz="2000" dirty="0">
                <a:latin typeface="+mj-ea"/>
                <a:ea typeface="+mj-ea"/>
              </a:rPr>
              <a:t>17:05 </a:t>
            </a:r>
          </a:p>
          <a:p>
            <a:r>
              <a:rPr lang="ja-JP" altLang="en-US" sz="2000" dirty="0">
                <a:latin typeface="+mj-ea"/>
                <a:ea typeface="+mj-ea"/>
              </a:rPr>
              <a:t>　　場所：群馬県産業技術センター　　群馬県</a:t>
            </a:r>
            <a:r>
              <a:rPr lang="ja-JP" altLang="ja-JP" sz="2000" dirty="0">
                <a:effectLst/>
                <a:latin typeface="+mj-ea"/>
                <a:ea typeface="+mj-ea"/>
                <a:cs typeface="ＭＳ Ｐゴシック" panose="020B0600070205080204" pitchFamily="50" charset="-128"/>
              </a:rPr>
              <a:t>前橋市亀里町</a:t>
            </a:r>
            <a:r>
              <a:rPr lang="en-US" altLang="ja-JP" sz="2000" dirty="0">
                <a:effectLst/>
                <a:latin typeface="+mj-ea"/>
                <a:ea typeface="+mj-ea"/>
              </a:rPr>
              <a:t>884</a:t>
            </a:r>
            <a:r>
              <a:rPr lang="ja-JP" altLang="ja-JP" sz="2000" dirty="0">
                <a:effectLst/>
                <a:latin typeface="+mj-ea"/>
                <a:ea typeface="+mj-ea"/>
                <a:cs typeface="ＭＳ Ｐゴシック" panose="020B0600070205080204" pitchFamily="50" charset="-128"/>
              </a:rPr>
              <a:t>番地</a:t>
            </a:r>
            <a:r>
              <a:rPr lang="en-US" altLang="ja-JP" sz="2000" dirty="0">
                <a:effectLst/>
                <a:latin typeface="+mj-ea"/>
                <a:ea typeface="+mj-ea"/>
              </a:rPr>
              <a:t>1</a:t>
            </a:r>
            <a:endParaRPr lang="en-US" altLang="ja-JP" sz="2000" dirty="0">
              <a:latin typeface="+mj-ea"/>
              <a:ea typeface="+mj-ea"/>
            </a:endParaRPr>
          </a:p>
        </p:txBody>
      </p:sp>
      <p:pic>
        <p:nvPicPr>
          <p:cNvPr id="6" name="図 5">
            <a:extLst>
              <a:ext uri="{FF2B5EF4-FFF2-40B4-BE49-F238E27FC236}">
                <a16:creationId xmlns:a16="http://schemas.microsoft.com/office/drawing/2014/main" id="{23AF931E-1E16-4ADC-A431-859026BB26A4}"/>
              </a:ext>
            </a:extLst>
          </p:cNvPr>
          <p:cNvPicPr>
            <a:picLocks noChangeAspect="1"/>
          </p:cNvPicPr>
          <p:nvPr/>
        </p:nvPicPr>
        <p:blipFill rotWithShape="1">
          <a:blip r:embed="rId4">
            <a:extLst>
              <a:ext uri="{28A0092B-C50C-407E-A947-70E740481C1C}">
                <a14:useLocalDpi xmlns:a14="http://schemas.microsoft.com/office/drawing/2010/main" val="0"/>
              </a:ext>
            </a:extLst>
          </a:blip>
          <a:srcRect t="8057"/>
          <a:stretch/>
        </p:blipFill>
        <p:spPr>
          <a:xfrm>
            <a:off x="1268323" y="2060848"/>
            <a:ext cx="6607354" cy="4554213"/>
          </a:xfrm>
          <a:prstGeom prst="rect">
            <a:avLst/>
          </a:prstGeom>
        </p:spPr>
      </p:pic>
    </p:spTree>
    <p:extLst>
      <p:ext uri="{BB962C8B-B14F-4D97-AF65-F5344CB8AC3E}">
        <p14:creationId xmlns:p14="http://schemas.microsoft.com/office/powerpoint/2010/main" val="10859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20633"/>
            <a:ext cx="9144000" cy="628043"/>
            <a:chOff x="0" y="20633"/>
            <a:chExt cx="9144000" cy="628043"/>
          </a:xfrm>
        </p:grpSpPr>
        <p:sp>
          <p:nvSpPr>
            <p:cNvPr id="26" name="テキスト ボックス 25"/>
            <p:cNvSpPr txBox="1"/>
            <p:nvPr/>
          </p:nvSpPr>
          <p:spPr>
            <a:xfrm>
              <a:off x="132706" y="20633"/>
              <a:ext cx="4392488" cy="523220"/>
            </a:xfrm>
            <a:prstGeom prst="rect">
              <a:avLst/>
            </a:prstGeom>
            <a:noFill/>
          </p:spPr>
          <p:txBody>
            <a:bodyPr wrap="square" rtlCol="0">
              <a:spAutoFit/>
            </a:bodyPr>
            <a:lstStyle/>
            <a:p>
              <a:r>
                <a:rPr lang="ja-JP" altLang="en-US" sz="2800" dirty="0">
                  <a:solidFill>
                    <a:prstClr val="black"/>
                  </a:solidFill>
                  <a:latin typeface="+mj-ea"/>
                  <a:ea typeface="+mj-ea"/>
                </a:rPr>
                <a:t>会場</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pic>
        <p:nvPicPr>
          <p:cNvPr id="5" name="図 4">
            <a:extLst>
              <a:ext uri="{FF2B5EF4-FFF2-40B4-BE49-F238E27FC236}">
                <a16:creationId xmlns:a16="http://schemas.microsoft.com/office/drawing/2014/main" id="{1C20FBC9-01A9-47FE-8897-B699111A7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40" y="980728"/>
            <a:ext cx="7452319" cy="5589239"/>
          </a:xfrm>
          <a:prstGeom prst="rect">
            <a:avLst/>
          </a:prstGeom>
        </p:spPr>
      </p:pic>
    </p:spTree>
    <p:extLst>
      <p:ext uri="{BB962C8B-B14F-4D97-AF65-F5344CB8AC3E}">
        <p14:creationId xmlns:p14="http://schemas.microsoft.com/office/powerpoint/2010/main" val="165017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8520" y="18607"/>
            <a:ext cx="9252520" cy="628043"/>
            <a:chOff x="-108520" y="20633"/>
            <a:chExt cx="9252520" cy="628043"/>
          </a:xfrm>
        </p:grpSpPr>
        <p:sp>
          <p:nvSpPr>
            <p:cNvPr id="26" name="テキスト ボックス 25"/>
            <p:cNvSpPr txBox="1"/>
            <p:nvPr/>
          </p:nvSpPr>
          <p:spPr>
            <a:xfrm>
              <a:off x="-108520" y="20633"/>
              <a:ext cx="4392488" cy="523220"/>
            </a:xfrm>
            <a:prstGeom prst="rect">
              <a:avLst/>
            </a:prstGeom>
            <a:noFill/>
          </p:spPr>
          <p:txBody>
            <a:bodyPr wrap="square" rtlCol="0">
              <a:spAutoFit/>
            </a:bodyPr>
            <a:lstStyle/>
            <a:p>
              <a:r>
                <a:rPr lang="ja-JP" altLang="en-US" sz="2800" dirty="0">
                  <a:solidFill>
                    <a:prstClr val="black"/>
                  </a:solidFill>
                  <a:latin typeface="+mj-ea"/>
                  <a:ea typeface="+mj-ea"/>
                </a:rPr>
                <a:t>　発表次第</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pic>
        <p:nvPicPr>
          <p:cNvPr id="4" name="図 3">
            <a:extLst>
              <a:ext uri="{FF2B5EF4-FFF2-40B4-BE49-F238E27FC236}">
                <a16:creationId xmlns:a16="http://schemas.microsoft.com/office/drawing/2014/main" id="{8F0B8C84-26BE-4E42-9595-6AAEBADB2F72}"/>
              </a:ext>
            </a:extLst>
          </p:cNvPr>
          <p:cNvPicPr>
            <a:picLocks noChangeAspect="1"/>
          </p:cNvPicPr>
          <p:nvPr/>
        </p:nvPicPr>
        <p:blipFill rotWithShape="1">
          <a:blip r:embed="rId4">
            <a:extLst>
              <a:ext uri="{28A0092B-C50C-407E-A947-70E740481C1C}">
                <a14:useLocalDpi xmlns:a14="http://schemas.microsoft.com/office/drawing/2010/main" val="0"/>
              </a:ext>
            </a:extLst>
          </a:blip>
          <a:srcRect l="7476" t="10800" r="20862" b="10800"/>
          <a:stretch/>
        </p:blipFill>
        <p:spPr>
          <a:xfrm>
            <a:off x="925742" y="810312"/>
            <a:ext cx="6787302" cy="4176801"/>
          </a:xfrm>
          <a:prstGeom prst="rect">
            <a:avLst/>
          </a:prstGeom>
        </p:spPr>
      </p:pic>
      <p:pic>
        <p:nvPicPr>
          <p:cNvPr id="8" name="図 7">
            <a:extLst>
              <a:ext uri="{FF2B5EF4-FFF2-40B4-BE49-F238E27FC236}">
                <a16:creationId xmlns:a16="http://schemas.microsoft.com/office/drawing/2014/main" id="{F67C1FAA-FA75-4891-85BC-1A99D05AD80E}"/>
              </a:ext>
            </a:extLst>
          </p:cNvPr>
          <p:cNvPicPr>
            <a:picLocks noChangeAspect="1"/>
          </p:cNvPicPr>
          <p:nvPr/>
        </p:nvPicPr>
        <p:blipFill rotWithShape="1">
          <a:blip r:embed="rId5">
            <a:extLst>
              <a:ext uri="{28A0092B-C50C-407E-A947-70E740481C1C}">
                <a14:useLocalDpi xmlns:a14="http://schemas.microsoft.com/office/drawing/2010/main" val="0"/>
              </a:ext>
            </a:extLst>
          </a:blip>
          <a:srcRect l="7476" t="19201" r="22674" b="47199"/>
          <a:stretch/>
        </p:blipFill>
        <p:spPr>
          <a:xfrm>
            <a:off x="923417" y="4955487"/>
            <a:ext cx="6648928" cy="1799017"/>
          </a:xfrm>
          <a:prstGeom prst="rect">
            <a:avLst/>
          </a:prstGeom>
        </p:spPr>
      </p:pic>
      <p:sp>
        <p:nvSpPr>
          <p:cNvPr id="9" name="正方形/長方形 8">
            <a:extLst>
              <a:ext uri="{FF2B5EF4-FFF2-40B4-BE49-F238E27FC236}">
                <a16:creationId xmlns:a16="http://schemas.microsoft.com/office/drawing/2014/main" id="{B3C0B509-3BD8-4DB0-A15F-AF0C1161C66B}"/>
              </a:ext>
            </a:extLst>
          </p:cNvPr>
          <p:cNvSpPr/>
          <p:nvPr/>
        </p:nvSpPr>
        <p:spPr>
          <a:xfrm>
            <a:off x="923417" y="4602114"/>
            <a:ext cx="6648928" cy="771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j-ea"/>
              <a:ea typeface="+mj-ea"/>
            </a:endParaRPr>
          </a:p>
        </p:txBody>
      </p:sp>
    </p:spTree>
    <p:extLst>
      <p:ext uri="{BB962C8B-B14F-4D97-AF65-F5344CB8AC3E}">
        <p14:creationId xmlns:p14="http://schemas.microsoft.com/office/powerpoint/2010/main" val="21679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20633"/>
            <a:ext cx="9144000" cy="628043"/>
            <a:chOff x="0" y="20633"/>
            <a:chExt cx="9144000" cy="628043"/>
          </a:xfrm>
        </p:grpSpPr>
        <p:sp>
          <p:nvSpPr>
            <p:cNvPr id="26" name="テキスト ボックス 25"/>
            <p:cNvSpPr txBox="1"/>
            <p:nvPr/>
          </p:nvSpPr>
          <p:spPr>
            <a:xfrm>
              <a:off x="145654" y="20633"/>
              <a:ext cx="4392488" cy="523220"/>
            </a:xfrm>
            <a:prstGeom prst="rect">
              <a:avLst/>
            </a:prstGeom>
            <a:noFill/>
          </p:spPr>
          <p:txBody>
            <a:bodyPr wrap="square" rtlCol="0">
              <a:spAutoFit/>
            </a:bodyPr>
            <a:lstStyle/>
            <a:p>
              <a:r>
                <a:rPr lang="ja-JP" altLang="en-US" sz="2800" dirty="0">
                  <a:solidFill>
                    <a:prstClr val="black"/>
                  </a:solidFill>
                  <a:latin typeface="+mj-ea"/>
                  <a:ea typeface="+mj-ea"/>
                </a:rPr>
                <a:t>発表</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pic>
        <p:nvPicPr>
          <p:cNvPr id="5" name="図 4">
            <a:extLst>
              <a:ext uri="{FF2B5EF4-FFF2-40B4-BE49-F238E27FC236}">
                <a16:creationId xmlns:a16="http://schemas.microsoft.com/office/drawing/2014/main" id="{84DF4511-EBED-438A-AB8C-C3C8A0E1A9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67846" y="588538"/>
            <a:ext cx="4945425" cy="6593901"/>
          </a:xfrm>
          <a:prstGeom prst="rect">
            <a:avLst/>
          </a:prstGeom>
        </p:spPr>
      </p:pic>
      <p:sp>
        <p:nvSpPr>
          <p:cNvPr id="11" name="テキスト ボックス 10">
            <a:extLst>
              <a:ext uri="{FF2B5EF4-FFF2-40B4-BE49-F238E27FC236}">
                <a16:creationId xmlns:a16="http://schemas.microsoft.com/office/drawing/2014/main" id="{CAB559B3-54CE-4A5D-8EF3-BA99C3B9AD85}"/>
              </a:ext>
            </a:extLst>
          </p:cNvPr>
          <p:cNvSpPr txBox="1"/>
          <p:nvPr/>
        </p:nvSpPr>
        <p:spPr>
          <a:xfrm>
            <a:off x="719572" y="902162"/>
            <a:ext cx="7704856" cy="400110"/>
          </a:xfrm>
          <a:prstGeom prst="rect">
            <a:avLst/>
          </a:prstGeom>
          <a:noFill/>
        </p:spPr>
        <p:txBody>
          <a:bodyPr wrap="square">
            <a:spAutoFit/>
          </a:bodyPr>
          <a:lstStyle/>
          <a:p>
            <a:r>
              <a:rPr lang="ja-JP" altLang="en-US" sz="2000" dirty="0">
                <a:latin typeface="+mj-ea"/>
                <a:ea typeface="+mj-ea"/>
              </a:rPr>
              <a:t>タイトル：樹脂材料のエンドミル加工における仕上げ面の評価</a:t>
            </a:r>
            <a:endParaRPr lang="ja-JP" altLang="en-US" dirty="0"/>
          </a:p>
        </p:txBody>
      </p:sp>
    </p:spTree>
    <p:extLst>
      <p:ext uri="{BB962C8B-B14F-4D97-AF65-F5344CB8AC3E}">
        <p14:creationId xmlns:p14="http://schemas.microsoft.com/office/powerpoint/2010/main" val="172359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2536" y="30601"/>
            <a:ext cx="9396536" cy="618075"/>
            <a:chOff x="-252536" y="30601"/>
            <a:chExt cx="9396536" cy="618075"/>
          </a:xfrm>
        </p:grpSpPr>
        <p:sp>
          <p:nvSpPr>
            <p:cNvPr id="26" name="テキスト ボックス 25"/>
            <p:cNvSpPr txBox="1"/>
            <p:nvPr/>
          </p:nvSpPr>
          <p:spPr>
            <a:xfrm>
              <a:off x="-252536" y="30601"/>
              <a:ext cx="5976664" cy="523220"/>
            </a:xfrm>
            <a:prstGeom prst="rect">
              <a:avLst/>
            </a:prstGeom>
            <a:noFill/>
          </p:spPr>
          <p:txBody>
            <a:bodyPr wrap="square" rtlCol="0">
              <a:spAutoFit/>
            </a:bodyPr>
            <a:lstStyle/>
            <a:p>
              <a:r>
                <a:rPr lang="ja-JP" altLang="en-US" sz="2800" dirty="0">
                  <a:solidFill>
                    <a:prstClr val="black"/>
                  </a:solidFill>
                  <a:latin typeface="+mj-ea"/>
                  <a:ea typeface="+mj-ea"/>
                </a:rPr>
                <a:t>　　発表</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sp>
        <p:nvSpPr>
          <p:cNvPr id="8" name="テキスト ボックス 7">
            <a:extLst>
              <a:ext uri="{FF2B5EF4-FFF2-40B4-BE49-F238E27FC236}">
                <a16:creationId xmlns:a16="http://schemas.microsoft.com/office/drawing/2014/main" id="{45042911-1159-4DEE-8107-18D42EF210D3}"/>
              </a:ext>
            </a:extLst>
          </p:cNvPr>
          <p:cNvSpPr txBox="1"/>
          <p:nvPr/>
        </p:nvSpPr>
        <p:spPr>
          <a:xfrm>
            <a:off x="971600" y="913728"/>
            <a:ext cx="7704856" cy="400110"/>
          </a:xfrm>
          <a:prstGeom prst="rect">
            <a:avLst/>
          </a:prstGeom>
          <a:noFill/>
        </p:spPr>
        <p:txBody>
          <a:bodyPr wrap="square">
            <a:spAutoFit/>
          </a:bodyPr>
          <a:lstStyle/>
          <a:p>
            <a:r>
              <a:rPr lang="ja-JP" altLang="en-US" sz="2000" dirty="0">
                <a:latin typeface="+mj-ea"/>
                <a:ea typeface="+mj-ea"/>
              </a:rPr>
              <a:t>タイトル：エンドミルの表面仕上げにおける刃先丸みの影響</a:t>
            </a:r>
            <a:endParaRPr lang="ja-JP" altLang="en-US" dirty="0"/>
          </a:p>
        </p:txBody>
      </p:sp>
      <p:pic>
        <p:nvPicPr>
          <p:cNvPr id="4" name="図 3">
            <a:extLst>
              <a:ext uri="{FF2B5EF4-FFF2-40B4-BE49-F238E27FC236}">
                <a16:creationId xmlns:a16="http://schemas.microsoft.com/office/drawing/2014/main" id="{5242D9CC-900E-4BAE-B08A-5961717F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338593"/>
            <a:ext cx="6945687" cy="5212203"/>
          </a:xfrm>
          <a:prstGeom prst="rect">
            <a:avLst/>
          </a:prstGeom>
        </p:spPr>
      </p:pic>
    </p:spTree>
    <p:extLst>
      <p:ext uri="{BB962C8B-B14F-4D97-AF65-F5344CB8AC3E}">
        <p14:creationId xmlns:p14="http://schemas.microsoft.com/office/powerpoint/2010/main" val="100970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2536" y="30601"/>
            <a:ext cx="9396536" cy="618075"/>
            <a:chOff x="-252536" y="30601"/>
            <a:chExt cx="9396536" cy="618075"/>
          </a:xfrm>
        </p:grpSpPr>
        <p:sp>
          <p:nvSpPr>
            <p:cNvPr id="26" name="テキスト ボックス 25"/>
            <p:cNvSpPr txBox="1"/>
            <p:nvPr/>
          </p:nvSpPr>
          <p:spPr>
            <a:xfrm>
              <a:off x="-252536" y="30601"/>
              <a:ext cx="5976664" cy="523220"/>
            </a:xfrm>
            <a:prstGeom prst="rect">
              <a:avLst/>
            </a:prstGeom>
            <a:noFill/>
          </p:spPr>
          <p:txBody>
            <a:bodyPr wrap="square" rtlCol="0">
              <a:spAutoFit/>
            </a:bodyPr>
            <a:lstStyle/>
            <a:p>
              <a:r>
                <a:rPr lang="ja-JP" altLang="en-US" sz="2800" dirty="0">
                  <a:solidFill>
                    <a:prstClr val="black"/>
                  </a:solidFill>
                  <a:latin typeface="+mj-ea"/>
                  <a:ea typeface="+mj-ea"/>
                </a:rPr>
                <a:t>　　発表後の質問</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sp>
        <p:nvSpPr>
          <p:cNvPr id="8" name="テキスト ボックス 7">
            <a:extLst>
              <a:ext uri="{FF2B5EF4-FFF2-40B4-BE49-F238E27FC236}">
                <a16:creationId xmlns:a16="http://schemas.microsoft.com/office/drawing/2014/main" id="{A6E4D819-21EF-482A-8F66-AD0D44B1E8C3}"/>
              </a:ext>
            </a:extLst>
          </p:cNvPr>
          <p:cNvSpPr txBox="1"/>
          <p:nvPr/>
        </p:nvSpPr>
        <p:spPr>
          <a:xfrm>
            <a:off x="179512" y="908720"/>
            <a:ext cx="8964488" cy="1938992"/>
          </a:xfrm>
          <a:prstGeom prst="rect">
            <a:avLst/>
          </a:prstGeom>
          <a:noFill/>
        </p:spPr>
        <p:txBody>
          <a:bodyPr wrap="square">
            <a:spAutoFit/>
          </a:bodyPr>
          <a:lstStyle/>
          <a:p>
            <a:r>
              <a:rPr lang="ja-JP" altLang="en-US" sz="2000" dirty="0">
                <a:latin typeface="+mj-ea"/>
                <a:ea typeface="+mj-ea"/>
              </a:rPr>
              <a:t>・稜太くん発表後の質問</a:t>
            </a:r>
            <a:endParaRPr lang="en-US" altLang="ja-JP" sz="2000" dirty="0">
              <a:latin typeface="+mj-ea"/>
              <a:ea typeface="+mj-ea"/>
            </a:endParaRPr>
          </a:p>
          <a:p>
            <a:r>
              <a:rPr lang="ja-JP" altLang="en-US" sz="2000" dirty="0">
                <a:latin typeface="+mj-ea"/>
                <a:ea typeface="+mj-ea"/>
              </a:rPr>
              <a:t>☑溶着と凝着の違いは何か？</a:t>
            </a:r>
            <a:endParaRPr lang="en-US" altLang="ja-JP" sz="2000" dirty="0">
              <a:latin typeface="+mj-ea"/>
              <a:ea typeface="+mj-ea"/>
            </a:endParaRPr>
          </a:p>
          <a:p>
            <a:r>
              <a:rPr lang="ja-JP" altLang="en-US" sz="2000" dirty="0">
                <a:latin typeface="+mj-ea"/>
                <a:ea typeface="+mj-ea"/>
              </a:rPr>
              <a:t>☑用いた材料は高分子材料か？</a:t>
            </a:r>
            <a:endParaRPr lang="en-US" altLang="ja-JP" sz="2000" dirty="0">
              <a:latin typeface="+mj-ea"/>
              <a:ea typeface="+mj-ea"/>
            </a:endParaRPr>
          </a:p>
          <a:p>
            <a:r>
              <a:rPr lang="ja-JP" altLang="en-US" sz="2000" dirty="0">
                <a:latin typeface="+mj-ea"/>
                <a:ea typeface="+mj-ea"/>
              </a:rPr>
              <a:t>☑</a:t>
            </a:r>
            <a:r>
              <a:rPr lang="en-US" altLang="ja-JP" sz="2000" dirty="0">
                <a:latin typeface="+mj-ea"/>
                <a:ea typeface="+mj-ea"/>
              </a:rPr>
              <a:t>A,B,C</a:t>
            </a:r>
            <a:r>
              <a:rPr lang="ja-JP" altLang="en-US" sz="2000" dirty="0">
                <a:latin typeface="+mj-ea"/>
                <a:ea typeface="+mj-ea"/>
              </a:rPr>
              <a:t>はそれぞれ溶着・凝着・振動であるとのことだが、その</a:t>
            </a:r>
            <a:r>
              <a:rPr lang="en-US" altLang="ja-JP" sz="2000" dirty="0">
                <a:latin typeface="+mj-ea"/>
                <a:ea typeface="+mj-ea"/>
              </a:rPr>
              <a:t>AB</a:t>
            </a:r>
            <a:r>
              <a:rPr lang="ja-JP" altLang="en-US" sz="2000" dirty="0">
                <a:latin typeface="+mj-ea"/>
                <a:ea typeface="+mj-ea"/>
              </a:rPr>
              <a:t>間</a:t>
            </a:r>
            <a:r>
              <a:rPr lang="en-US" altLang="ja-JP" sz="2000" dirty="0">
                <a:latin typeface="+mj-ea"/>
                <a:ea typeface="+mj-ea"/>
              </a:rPr>
              <a:t>BC</a:t>
            </a:r>
            <a:r>
              <a:rPr lang="ja-JP" altLang="en-US" sz="2000" dirty="0">
                <a:latin typeface="+mj-ea"/>
                <a:ea typeface="+mj-ea"/>
              </a:rPr>
              <a:t>間はどのよ　</a:t>
            </a:r>
            <a:endParaRPr lang="en-US" altLang="ja-JP" sz="2000" dirty="0">
              <a:latin typeface="+mj-ea"/>
              <a:ea typeface="+mj-ea"/>
            </a:endParaRPr>
          </a:p>
          <a:p>
            <a:r>
              <a:rPr lang="ja-JP" altLang="en-US" sz="2000" dirty="0">
                <a:latin typeface="+mj-ea"/>
                <a:ea typeface="+mj-ea"/>
              </a:rPr>
              <a:t>　　うな状態になっているのか？</a:t>
            </a:r>
            <a:endParaRPr lang="en-US" altLang="ja-JP" sz="2000" dirty="0">
              <a:latin typeface="+mj-ea"/>
              <a:ea typeface="+mj-ea"/>
            </a:endParaRPr>
          </a:p>
          <a:p>
            <a:r>
              <a:rPr lang="ja-JP" altLang="en-US" sz="2000" dirty="0">
                <a:latin typeface="+mj-ea"/>
                <a:ea typeface="+mj-ea"/>
              </a:rPr>
              <a:t>☑今後この研究をどのように進め・発展させていく予定か？</a:t>
            </a:r>
            <a:endParaRPr lang="ja-JP" altLang="en-US" dirty="0"/>
          </a:p>
        </p:txBody>
      </p:sp>
      <p:sp>
        <p:nvSpPr>
          <p:cNvPr id="9" name="テキスト ボックス 8">
            <a:extLst>
              <a:ext uri="{FF2B5EF4-FFF2-40B4-BE49-F238E27FC236}">
                <a16:creationId xmlns:a16="http://schemas.microsoft.com/office/drawing/2014/main" id="{C1510966-7234-48E4-B82D-D3BEA71A4D46}"/>
              </a:ext>
            </a:extLst>
          </p:cNvPr>
          <p:cNvSpPr txBox="1"/>
          <p:nvPr/>
        </p:nvSpPr>
        <p:spPr>
          <a:xfrm>
            <a:off x="107504" y="3124523"/>
            <a:ext cx="9577064" cy="3170099"/>
          </a:xfrm>
          <a:prstGeom prst="rect">
            <a:avLst/>
          </a:prstGeom>
          <a:noFill/>
        </p:spPr>
        <p:txBody>
          <a:bodyPr wrap="square">
            <a:spAutoFit/>
          </a:bodyPr>
          <a:lstStyle/>
          <a:p>
            <a:r>
              <a:rPr lang="ja-JP" altLang="en-US" sz="2000" dirty="0">
                <a:latin typeface="+mj-ea"/>
                <a:ea typeface="+mj-ea"/>
              </a:rPr>
              <a:t>・井上発表後の質問　</a:t>
            </a:r>
            <a:endParaRPr lang="en-US" altLang="ja-JP" sz="2000" dirty="0">
              <a:latin typeface="+mj-ea"/>
              <a:ea typeface="+mj-ea"/>
            </a:endParaRPr>
          </a:p>
          <a:p>
            <a:r>
              <a:rPr lang="ja-JP" altLang="en-US" sz="2000" dirty="0">
                <a:latin typeface="+mj-ea"/>
                <a:ea typeface="+mj-ea"/>
              </a:rPr>
              <a:t>☑なぜ送り速度が上がると最小切り取り厚さが大きくなるのか？</a:t>
            </a:r>
          </a:p>
          <a:p>
            <a:r>
              <a:rPr lang="ja-JP" altLang="en-US" sz="2000" dirty="0">
                <a:latin typeface="+mj-ea"/>
                <a:ea typeface="+mj-ea"/>
              </a:rPr>
              <a:t>　　</a:t>
            </a:r>
            <a:r>
              <a:rPr lang="ja-JP" altLang="en-US" sz="2000" dirty="0">
                <a:solidFill>
                  <a:srgbClr val="0000FF"/>
                </a:solidFill>
                <a:latin typeface="+mj-ea"/>
                <a:ea typeface="+mj-ea"/>
              </a:rPr>
              <a:t>⇒モデルで表したようにすくい角が負になるため</a:t>
            </a:r>
          </a:p>
          <a:p>
            <a:r>
              <a:rPr lang="ja-JP" altLang="en-US" sz="2000" dirty="0">
                <a:latin typeface="+mj-ea"/>
                <a:ea typeface="+mj-ea"/>
              </a:rPr>
              <a:t>☑仕上がり面は最小切りとり厚さの関係は？</a:t>
            </a:r>
          </a:p>
          <a:p>
            <a:r>
              <a:rPr lang="ja-JP" altLang="en-US" sz="2000" dirty="0">
                <a:latin typeface="+mj-ea"/>
                <a:ea typeface="+mj-ea"/>
              </a:rPr>
              <a:t>　最小切り取り厚さが小さいほうが仕上がり面はよいのか？</a:t>
            </a:r>
          </a:p>
          <a:p>
            <a:r>
              <a:rPr lang="ja-JP" altLang="en-US" sz="2000" dirty="0">
                <a:latin typeface="+mj-ea"/>
                <a:ea typeface="+mj-ea"/>
              </a:rPr>
              <a:t>　</a:t>
            </a:r>
            <a:r>
              <a:rPr lang="ja-JP" altLang="en-US" sz="2000" dirty="0">
                <a:solidFill>
                  <a:srgbClr val="0000FF"/>
                </a:solidFill>
                <a:latin typeface="+mj-ea"/>
                <a:ea typeface="+mj-ea"/>
              </a:rPr>
              <a:t>　⇒すべて比較してはいないが、最小切り取り厚さが小さいほうが仕上がり面が</a:t>
            </a:r>
            <a:endParaRPr lang="en-US" altLang="ja-JP" sz="2000" dirty="0">
              <a:solidFill>
                <a:srgbClr val="0000FF"/>
              </a:solidFill>
              <a:latin typeface="+mj-ea"/>
              <a:ea typeface="+mj-ea"/>
            </a:endParaRPr>
          </a:p>
          <a:p>
            <a:r>
              <a:rPr lang="ja-JP" altLang="en-US" sz="2000" dirty="0">
                <a:solidFill>
                  <a:srgbClr val="0000FF"/>
                </a:solidFill>
                <a:latin typeface="+mj-ea"/>
                <a:ea typeface="+mj-ea"/>
              </a:rPr>
              <a:t>　　　良い傾向が得られた。すべて比較したものも資料として出したい。</a:t>
            </a:r>
          </a:p>
          <a:p>
            <a:r>
              <a:rPr lang="ja-JP" altLang="en-US" sz="2000" dirty="0">
                <a:latin typeface="+mj-ea"/>
                <a:ea typeface="+mj-ea"/>
              </a:rPr>
              <a:t>☑送り速度が上がるにつれて最小切り取り厚さが増えるのは熱の影響もあるのでは？</a:t>
            </a:r>
            <a:endParaRPr lang="en-US" altLang="ja-JP" sz="2000" dirty="0">
              <a:latin typeface="+mj-ea"/>
              <a:ea typeface="+mj-ea"/>
            </a:endParaRPr>
          </a:p>
          <a:p>
            <a:r>
              <a:rPr lang="ja-JP" altLang="en-US" sz="2000" dirty="0">
                <a:latin typeface="+mj-ea"/>
                <a:ea typeface="+mj-ea"/>
              </a:rPr>
              <a:t>　　</a:t>
            </a:r>
            <a:r>
              <a:rPr lang="ja-JP" altLang="en-US" sz="2000" dirty="0">
                <a:solidFill>
                  <a:srgbClr val="0000FF"/>
                </a:solidFill>
                <a:latin typeface="+mj-ea"/>
                <a:ea typeface="+mj-ea"/>
              </a:rPr>
              <a:t>⇒熱電対で測定していないのではっきりと断定することはできないが、</a:t>
            </a:r>
            <a:endParaRPr lang="en-US" altLang="ja-JP" sz="2000" dirty="0">
              <a:solidFill>
                <a:srgbClr val="0000FF"/>
              </a:solidFill>
              <a:latin typeface="+mj-ea"/>
              <a:ea typeface="+mj-ea"/>
            </a:endParaRPr>
          </a:p>
          <a:p>
            <a:r>
              <a:rPr lang="ja-JP" altLang="en-US" sz="2000" dirty="0">
                <a:solidFill>
                  <a:srgbClr val="0000FF"/>
                </a:solidFill>
                <a:latin typeface="+mj-ea"/>
                <a:ea typeface="+mj-ea"/>
              </a:rPr>
              <a:t>　　　　その影響もあるかもしれない。今後その検討も行っていきたい。</a:t>
            </a:r>
          </a:p>
        </p:txBody>
      </p:sp>
    </p:spTree>
    <p:extLst>
      <p:ext uri="{BB962C8B-B14F-4D97-AF65-F5344CB8AC3E}">
        <p14:creationId xmlns:p14="http://schemas.microsoft.com/office/powerpoint/2010/main" val="275433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30601"/>
            <a:ext cx="9144000" cy="618075"/>
            <a:chOff x="0" y="30601"/>
            <a:chExt cx="9144000" cy="618075"/>
          </a:xfrm>
        </p:grpSpPr>
        <p:sp>
          <p:nvSpPr>
            <p:cNvPr id="26" name="テキスト ボックス 25"/>
            <p:cNvSpPr txBox="1"/>
            <p:nvPr/>
          </p:nvSpPr>
          <p:spPr>
            <a:xfrm>
              <a:off x="251520" y="30601"/>
              <a:ext cx="6048672" cy="523220"/>
            </a:xfrm>
            <a:prstGeom prst="rect">
              <a:avLst/>
            </a:prstGeom>
            <a:noFill/>
          </p:spPr>
          <p:txBody>
            <a:bodyPr wrap="square" rtlCol="0">
              <a:spAutoFit/>
            </a:bodyPr>
            <a:lstStyle/>
            <a:p>
              <a:r>
                <a:rPr lang="ja-JP" altLang="en-US" sz="2800" dirty="0">
                  <a:solidFill>
                    <a:prstClr val="black"/>
                  </a:solidFill>
                  <a:latin typeface="+mj-ea"/>
                  <a:ea typeface="+mj-ea"/>
                </a:rPr>
                <a:t>ワークショップに参加して感じたこと</a:t>
              </a:r>
            </a:p>
          </p:txBody>
        </p:sp>
        <p:cxnSp>
          <p:nvCxnSpPr>
            <p:cNvPr id="7" name="直線コネクタ 6"/>
            <p:cNvCxnSpPr/>
            <p:nvPr/>
          </p:nvCxnSpPr>
          <p:spPr>
            <a:xfrm>
              <a:off x="0" y="648676"/>
              <a:ext cx="9144000" cy="0"/>
            </a:xfrm>
            <a:prstGeom prst="line">
              <a:avLst/>
            </a:prstGeom>
            <a:ln w="127000" cmpd="sng">
              <a:gradFill>
                <a:gsLst>
                  <a:gs pos="0">
                    <a:srgbClr val="80E6FF"/>
                  </a:gs>
                  <a:gs pos="25000">
                    <a:schemeClr val="bg1"/>
                  </a:gs>
                  <a:gs pos="37000">
                    <a:schemeClr val="accent1">
                      <a:lumMod val="20000"/>
                      <a:lumOff val="80000"/>
                    </a:schemeClr>
                  </a:gs>
                  <a:gs pos="61000">
                    <a:srgbClr val="33CCFF"/>
                  </a:gs>
                  <a:gs pos="82000">
                    <a:srgbClr val="00B0F0"/>
                  </a:gs>
                  <a:gs pos="100000">
                    <a:srgbClr val="0000C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7070736" y="105522"/>
              <a:ext cx="1284616" cy="353443"/>
            </a:xfrm>
            <a:prstGeom prst="rect">
              <a:avLst/>
            </a:prstGeom>
          </p:spPr>
        </p:pic>
      </p:grpSp>
      <p:sp>
        <p:nvSpPr>
          <p:cNvPr id="9" name="テキスト ボックス 8">
            <a:extLst>
              <a:ext uri="{FF2B5EF4-FFF2-40B4-BE49-F238E27FC236}">
                <a16:creationId xmlns:a16="http://schemas.microsoft.com/office/drawing/2014/main" id="{4832FA0F-3BD7-4699-B120-93A076A37B82}"/>
              </a:ext>
            </a:extLst>
          </p:cNvPr>
          <p:cNvSpPr txBox="1"/>
          <p:nvPr/>
        </p:nvSpPr>
        <p:spPr>
          <a:xfrm>
            <a:off x="-11260" y="876676"/>
            <a:ext cx="9325036" cy="4708981"/>
          </a:xfrm>
          <a:prstGeom prst="rect">
            <a:avLst/>
          </a:prstGeom>
          <a:noFill/>
        </p:spPr>
        <p:txBody>
          <a:bodyPr wrap="square">
            <a:spAutoFit/>
          </a:bodyPr>
          <a:lstStyle/>
          <a:p>
            <a:r>
              <a:rPr lang="ja-JP" altLang="en-US" sz="2000" dirty="0">
                <a:latin typeface="+mj-ea"/>
                <a:ea typeface="+mj-ea"/>
              </a:rPr>
              <a:t>・懇親会はなかったが、参加者との交流ができた</a:t>
            </a:r>
            <a:endParaRPr lang="en-US" altLang="ja-JP" sz="2000" dirty="0">
              <a:latin typeface="+mj-ea"/>
              <a:ea typeface="+mj-ea"/>
            </a:endParaRPr>
          </a:p>
          <a:p>
            <a:r>
              <a:rPr lang="ja-JP" altLang="en-US" sz="2000" dirty="0">
                <a:latin typeface="+mj-ea"/>
                <a:ea typeface="+mj-ea"/>
              </a:rPr>
              <a:t>　⇒足利大学田村先生、日本キスラー堀越さん望月さん</a:t>
            </a:r>
            <a:endParaRPr lang="en-US" altLang="ja-JP" sz="2000" dirty="0">
              <a:latin typeface="+mj-ea"/>
              <a:ea typeface="+mj-ea"/>
            </a:endParaRPr>
          </a:p>
          <a:p>
            <a:r>
              <a:rPr lang="ja-JP" altLang="en-US" sz="2000" dirty="0">
                <a:latin typeface="+mj-ea"/>
                <a:ea typeface="+mj-ea"/>
              </a:rPr>
              <a:t>　　　パルステック野末さん増田さん、大阪大学高谷先生、トクピ製作所森合さん</a:t>
            </a:r>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・プレゼンに関して</a:t>
            </a:r>
            <a:endParaRPr lang="en-US" altLang="ja-JP" sz="2000" dirty="0">
              <a:latin typeface="+mj-ea"/>
              <a:ea typeface="+mj-ea"/>
            </a:endParaRPr>
          </a:p>
          <a:p>
            <a:r>
              <a:rPr lang="ja-JP" altLang="en-US" sz="2000" dirty="0">
                <a:latin typeface="+mj-ea"/>
                <a:ea typeface="+mj-ea"/>
              </a:rPr>
              <a:t>　⇒他の人の発表を聴くことでスライド資料の参考になった。</a:t>
            </a:r>
            <a:endParaRPr lang="en-US" altLang="ja-JP" sz="2000" dirty="0">
              <a:latin typeface="+mj-ea"/>
              <a:ea typeface="+mj-ea"/>
            </a:endParaRPr>
          </a:p>
          <a:p>
            <a:r>
              <a:rPr lang="ja-JP" altLang="en-US" sz="2000" dirty="0">
                <a:latin typeface="+mj-ea"/>
                <a:ea typeface="+mj-ea"/>
              </a:rPr>
              <a:t>　　動画をいれるなど、聴衆がわかりやすく、目を引くスライドを作って発表すること</a:t>
            </a:r>
            <a:endParaRPr lang="en-US" altLang="ja-JP" sz="2000" dirty="0">
              <a:latin typeface="+mj-ea"/>
              <a:ea typeface="+mj-ea"/>
            </a:endParaRPr>
          </a:p>
          <a:p>
            <a:r>
              <a:rPr lang="ja-JP" altLang="en-US" sz="2000" dirty="0">
                <a:latin typeface="+mj-ea"/>
                <a:ea typeface="+mj-ea"/>
              </a:rPr>
              <a:t>　　が重要だと感じた。（松村先生・笹原先生）</a:t>
            </a:r>
            <a:endParaRPr lang="en-US" altLang="ja-JP" sz="2000" dirty="0">
              <a:latin typeface="+mj-ea"/>
              <a:ea typeface="+mj-ea"/>
            </a:endParaRPr>
          </a:p>
          <a:p>
            <a:r>
              <a:rPr lang="ja-JP" altLang="en-US" sz="2000" dirty="0">
                <a:latin typeface="+mj-ea"/>
                <a:ea typeface="+mj-ea"/>
              </a:rPr>
              <a:t>　⇒初めて聴衆の前で発表したが、スライド作り含め、プレゼン力が足りないことを</a:t>
            </a:r>
            <a:endParaRPr lang="en-US" altLang="ja-JP" sz="2000" dirty="0">
              <a:latin typeface="+mj-ea"/>
              <a:ea typeface="+mj-ea"/>
            </a:endParaRPr>
          </a:p>
          <a:p>
            <a:r>
              <a:rPr lang="ja-JP" altLang="en-US" sz="2000" dirty="0">
                <a:latin typeface="+mj-ea"/>
                <a:ea typeface="+mj-ea"/>
              </a:rPr>
              <a:t>　　実感した。反省を活かし、数を重ねることで上手くできるようになっていきたい。</a:t>
            </a:r>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・全体</a:t>
            </a:r>
            <a:endParaRPr lang="en-US" altLang="ja-JP" sz="2000" dirty="0">
              <a:latin typeface="+mj-ea"/>
              <a:ea typeface="+mj-ea"/>
            </a:endParaRPr>
          </a:p>
          <a:p>
            <a:r>
              <a:rPr lang="ja-JP" altLang="en-US" sz="2000" dirty="0">
                <a:latin typeface="+mj-ea"/>
                <a:ea typeface="+mj-ea"/>
              </a:rPr>
              <a:t>　⇒今後の仕事をやっていく上でモチベーションを高められたワークショップだった。</a:t>
            </a:r>
            <a:endParaRPr lang="en-US" altLang="ja-JP" sz="2000" dirty="0">
              <a:latin typeface="+mj-ea"/>
              <a:ea typeface="+mj-ea"/>
            </a:endParaRPr>
          </a:p>
          <a:p>
            <a:r>
              <a:rPr lang="ja-JP" altLang="en-US" sz="2000" dirty="0">
                <a:latin typeface="+mj-ea"/>
                <a:ea typeface="+mj-ea"/>
              </a:rPr>
              <a:t>　　質問者に対しては的確に答えられていけるよう自身の知識を高めていくことが</a:t>
            </a:r>
            <a:endParaRPr lang="en-US" altLang="ja-JP" sz="2000" dirty="0">
              <a:latin typeface="+mj-ea"/>
              <a:ea typeface="+mj-ea"/>
            </a:endParaRPr>
          </a:p>
          <a:p>
            <a:r>
              <a:rPr lang="ja-JP" altLang="en-US" sz="2000" dirty="0">
                <a:latin typeface="+mj-ea"/>
                <a:ea typeface="+mj-ea"/>
              </a:rPr>
              <a:t>　　重要だと感じた。</a:t>
            </a:r>
            <a:endParaRPr lang="en-US" altLang="ja-JP" sz="2000" dirty="0">
              <a:latin typeface="+mj-ea"/>
              <a:ea typeface="+mj-ea"/>
            </a:endParaRPr>
          </a:p>
        </p:txBody>
      </p:sp>
    </p:spTree>
    <p:extLst>
      <p:ext uri="{BB962C8B-B14F-4D97-AF65-F5344CB8AC3E}">
        <p14:creationId xmlns:p14="http://schemas.microsoft.com/office/powerpoint/2010/main" val="13488185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anchor="ctr"/>
      <a:lstStyle>
        <a:defPPr>
          <a:defRPr sz="2000" dirty="0">
            <a:solidFill>
              <a:schemeClr val="tx1"/>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orlage Ewag silber-blau">
  <a:themeElements>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Ewag silber-blau">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Ewag silber-bla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Ewag silber-bla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Ewag silber-bla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Ewag silber-bla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Ewag silber-bla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Ewag silber-bla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orlage Ewag silber-blau">
  <a:themeElements>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Ewag silber-blau">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Ewag silber-bla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Ewag silber-bla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Ewag silber-bla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Ewag silber-bla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Ewag silber-bla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Ewag silber-bla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orlage Ewag silber-blau">
  <a:themeElements>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Ewag silber-blau">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Ewag silber-bla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Ewag silber-bla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Ewag silber-bla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Ewag silber-bla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Ewag silber-bla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Ewag silber-bla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orlage Ewag silber-blau">
  <a:themeElements>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Ewag silber-blau">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Ewag silber-bla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Ewag silber-bla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Ewag silber-bla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Ewag silber-bla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Ewag silber-bla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Ewag silber-bla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orlage Ewag silber-blau">
  <a:themeElements>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Ewag silber-blau">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Vorlage Ewag silber-bla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Ewag silber-bla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Ewag silber-bla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Ewag silber-bla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Ewag silber-bla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Ewag silber-bla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Ewag silber-bla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15000</TotalTime>
  <Words>512</Words>
  <Application>Microsoft Office PowerPoint</Application>
  <PresentationFormat>画面に合わせる (4:3)</PresentationFormat>
  <Paragraphs>50</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6</vt:i4>
      </vt:variant>
      <vt:variant>
        <vt:lpstr>スライド タイトル</vt:lpstr>
      </vt:variant>
      <vt:variant>
        <vt:i4>7</vt:i4>
      </vt:variant>
    </vt:vector>
  </HeadingPairs>
  <TitlesOfParts>
    <vt:vector size="19" baseType="lpstr">
      <vt:lpstr>ＭＳ Ｐゴシック</vt:lpstr>
      <vt:lpstr>Arial</vt:lpstr>
      <vt:lpstr>Calibri</vt:lpstr>
      <vt:lpstr>Calibri Light</vt:lpstr>
      <vt:lpstr>Univers</vt:lpstr>
      <vt:lpstr>Verdana</vt:lpstr>
      <vt:lpstr>Office テーマ</vt:lpstr>
      <vt:lpstr>1_Vorlage Ewag silber-blau</vt:lpstr>
      <vt:lpstr>2_Vorlage Ewag silber-blau</vt:lpstr>
      <vt:lpstr>3_Vorlage Ewag silber-blau</vt:lpstr>
      <vt:lpstr>4_Vorlage Ewag silber-blau</vt:lpstr>
      <vt:lpstr>5_Vorlage Ewag silber-blau</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『レーザーによるダイヤモンド 　　　　　　工具製造技術の開発』</dc:title>
  <dc:creator>sekkei</dc:creator>
  <cp:lastModifiedBy>INOUE Yuki</cp:lastModifiedBy>
  <cp:revision>1444</cp:revision>
  <cp:lastPrinted>2016-08-03T04:05:01Z</cp:lastPrinted>
  <dcterms:created xsi:type="dcterms:W3CDTF">2013-08-30T01:28:07Z</dcterms:created>
  <dcterms:modified xsi:type="dcterms:W3CDTF">2020-11-29T11:06:00Z</dcterms:modified>
</cp:coreProperties>
</file>